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8" r:id="rId5"/>
    <p:sldId id="269" r:id="rId6"/>
    <p:sldId id="259" r:id="rId7"/>
    <p:sldId id="260" r:id="rId8"/>
    <p:sldId id="261" r:id="rId9"/>
    <p:sldId id="258" r:id="rId10"/>
    <p:sldId id="262" r:id="rId11"/>
    <p:sldId id="271" r:id="rId12"/>
    <p:sldId id="272" r:id="rId13"/>
    <p:sldId id="270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3C9854-DB9F-828F-CA00-306549F76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80A7BCC-7654-86BF-FEAD-80FE8FBD5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5FEFBF-D54D-C163-4288-3D96330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6D176D-D6BE-5DA3-1123-244E43BBC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1B2D30-B7BE-48C0-CD3B-35A303F3A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017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0C359-C986-7C2C-53C6-A8F757E96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EA1EFE-DEBF-88C1-AA40-2A42557EED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D0C6BC-9CA5-1AD9-7754-F5CD0FB84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F55CD5-4ADD-0090-A54B-F5274A13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11F23EA-C49E-0E20-B7B0-0C2B1BF5A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69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89BDDA7-3AD5-7BC6-968F-18FD742E4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8C59813-391C-035A-2170-D06C895E9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52D316-FC9A-3EBA-F498-81C2E7B5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1DC31BF-111F-B669-3BB6-C2F28F29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28229C-194D-5B9E-3840-F946B95A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84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46F428-E5AB-29B2-1878-C0A8BB47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206C31-3103-C9FB-2A01-70CC5063B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68AFE1-40B4-197D-6FA1-C1140213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CFEABF-FF9E-C7FC-4DA6-14AC7358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479843-001E-20C5-A47B-4885D007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847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0A00C9-1C37-BBEB-91FD-8A6CF69F8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B2C048-D59D-01DA-A430-36E1BF1BF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FDDDD8-A6D2-8959-1563-AD792AE9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B8E9FA-5A95-EC59-6C55-19484D118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28FA04-AE0E-A442-D25D-175906329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0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60E4E-8E69-014A-462D-E4CF2A5B9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DD5178-D0D8-D6C2-5E24-A056AC9DB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FFF8C58-A540-B60A-A856-0BF33AFB7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9CE0894-DB75-59A2-ED16-F47D3DBA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E4C667E-2909-E89D-0AA2-D4B0459A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3BB09A-4BDC-7BF3-8866-472257CB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847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47ABDF-7E04-6F6E-09A2-8EB3FE3A2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B9CE123-ED8E-4884-1A66-829A4263A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F588CE1-5514-CC53-13A5-A438D9A6D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65A647B-0590-2B60-A39C-2EB8CE6C0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D5137F4-734F-8285-DC58-68B3F6457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127DDDD-67F8-D231-3E25-62261E0AF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9A21DC-3A58-6840-002E-83691F2A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41FE4F5-ED65-6638-25D9-B7C259C78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36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D4FAF3-9FCC-9968-B90B-AC3BD1254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E9A0342-E415-C9A8-B84D-5EF71A3A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316289F-91BF-D19B-F7C5-D5865DC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6CDC274-CCC8-50CE-A499-5457AC5C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062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E4B5D9C-5184-2930-1151-44DB9D39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8A6D671-EAD8-A298-8986-B4F20E88E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8A9EEE8-9603-5FBD-93AC-AE95A3BA1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268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CE6F02-3C2C-6CF4-ECC8-CDE57201B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526CA8-61B7-AC5A-61AB-C4A23846B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B2F89AA-5529-7414-DCB9-79944E36E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715FF1-90B2-519F-464E-44799F14C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12FC6C-3E85-3E0D-9182-0D3BD9037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FCCA13-9253-EE2E-2918-8A881076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73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699917-1F95-0DC9-3502-5BB51E7BE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67B4D30-896D-79F8-A483-F99EA844A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91B6956-647C-3D8C-0545-8BEA8EAEF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3209B59-CAFC-5A18-F26A-11FAB31E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5945733-372F-CCDD-F83E-51EFDA12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767AACD-A9C0-E805-9433-17E245E5E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31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14ED294-EAD8-9B1D-4C26-63ACB16A1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EF406CE-DDD4-091A-F359-7B60E629D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8E3EA8-E290-231D-AA80-865A19589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A73BB-B0C5-4F1B-9217-5A5498C8D03A}" type="datetimeFigureOut">
              <a:rPr lang="pl-PL" smtClean="0"/>
              <a:t>09.11.2023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294F5A-307F-3C43-4419-0717BCF277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F8D9F5D-C291-8B7F-3912-BFD984E36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45F4E-F264-4F7A-8E69-0093EEBA35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83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1823DE-3674-13D8-7817-AE1F35E74E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Odporność (psychiczna)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94305F8-5D6D-9368-B266-5A88BD9291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n. med. Łukasz Cichocki</a:t>
            </a:r>
          </a:p>
        </p:txBody>
      </p:sp>
    </p:spTree>
    <p:extLst>
      <p:ext uri="{BB962C8B-B14F-4D97-AF65-F5344CB8AC3E}">
        <p14:creationId xmlns:p14="http://schemas.microsoft.com/office/powerpoint/2010/main" val="962109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6FF165-E6B0-3980-B9E1-C582BA4F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677BFE-5477-C26F-1FA0-D6B37A0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Głód</a:t>
            </a:r>
          </a:p>
        </p:txBody>
      </p:sp>
    </p:spTree>
    <p:extLst>
      <p:ext uri="{BB962C8B-B14F-4D97-AF65-F5344CB8AC3E}">
        <p14:creationId xmlns:p14="http://schemas.microsoft.com/office/powerpoint/2010/main" val="311785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6FF165-E6B0-3980-B9E1-C582BA4F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677BFE-5477-C26F-1FA0-D6B37A0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Głód</a:t>
            </a:r>
          </a:p>
          <a:p>
            <a:r>
              <a:rPr lang="pl-PL" dirty="0" smtClean="0"/>
              <a:t>Zmęczenie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199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6FF165-E6B0-3980-B9E1-C582BA4F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677BFE-5477-C26F-1FA0-D6B37A0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Głód</a:t>
            </a:r>
          </a:p>
          <a:p>
            <a:r>
              <a:rPr lang="pl-PL" dirty="0"/>
              <a:t>Zmęczenie</a:t>
            </a:r>
          </a:p>
          <a:p>
            <a:r>
              <a:rPr lang="pl-PL" dirty="0" smtClean="0"/>
              <a:t>Tęsknota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981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6FF165-E6B0-3980-B9E1-C582BA4FF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Brak…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677BFE-5477-C26F-1FA0-D6B37A0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Głód</a:t>
            </a:r>
          </a:p>
          <a:p>
            <a:r>
              <a:rPr lang="pl-PL" dirty="0"/>
              <a:t>Zmęczenie</a:t>
            </a:r>
          </a:p>
          <a:p>
            <a:r>
              <a:rPr lang="pl-PL" dirty="0"/>
              <a:t>Tęsknota</a:t>
            </a:r>
          </a:p>
          <a:p>
            <a:r>
              <a:rPr lang="pl-PL" dirty="0"/>
              <a:t>Oczekiwanie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Czyli generalnie – gotowość znoszenia frustracji, dyskomfortu, cierpienia</a:t>
            </a:r>
          </a:p>
        </p:txBody>
      </p:sp>
    </p:spTree>
    <p:extLst>
      <p:ext uri="{BB962C8B-B14F-4D97-AF65-F5344CB8AC3E}">
        <p14:creationId xmlns:p14="http://schemas.microsoft.com/office/powerpoint/2010/main" val="49752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4276D6-B967-106D-6E06-C4D6AF3E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Owoce odporności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4D6B3-5945-6DDF-2B2B-986E51B8D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Zwiększenie możliwości radzenia sobie ze stresem</a:t>
            </a:r>
          </a:p>
        </p:txBody>
      </p:sp>
    </p:spTree>
    <p:extLst>
      <p:ext uri="{BB962C8B-B14F-4D97-AF65-F5344CB8AC3E}">
        <p14:creationId xmlns:p14="http://schemas.microsoft.com/office/powerpoint/2010/main" val="114654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4276D6-B967-106D-6E06-C4D6AF3E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Owoce odporności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4D6B3-5945-6DDF-2B2B-986E51B8D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Zwiększenie możliwości radzenia sobie ze stresem</a:t>
            </a:r>
          </a:p>
          <a:p>
            <a:r>
              <a:rPr lang="pl-PL" dirty="0"/>
              <a:t>Wzrost poczucia własnej wartości</a:t>
            </a:r>
          </a:p>
        </p:txBody>
      </p:sp>
    </p:spTree>
    <p:extLst>
      <p:ext uri="{BB962C8B-B14F-4D97-AF65-F5344CB8AC3E}">
        <p14:creationId xmlns:p14="http://schemas.microsoft.com/office/powerpoint/2010/main" val="2823862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4276D6-B967-106D-6E06-C4D6AF3EC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Owoce odporności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64D6B3-5945-6DDF-2B2B-986E51B8D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Zwiększenie możliwości radzenia sobie ze stresem</a:t>
            </a:r>
          </a:p>
          <a:p>
            <a:r>
              <a:rPr lang="pl-PL" dirty="0"/>
              <a:t>Wzrost poczucia własnej wartości</a:t>
            </a:r>
          </a:p>
          <a:p>
            <a:r>
              <a:rPr lang="pl-PL" dirty="0"/>
              <a:t>Większa szansa na rozwój</a:t>
            </a:r>
          </a:p>
        </p:txBody>
      </p:sp>
    </p:spTree>
    <p:extLst>
      <p:ext uri="{BB962C8B-B14F-4D97-AF65-F5344CB8AC3E}">
        <p14:creationId xmlns:p14="http://schemas.microsoft.com/office/powerpoint/2010/main" val="385883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E7B817-0C3A-786D-145B-C1A604EF8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2770D1-2106-000E-A6A1-9DB29F3E8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Budowanie odporności psychicznej ≠ psychoprofilaktyka</a:t>
            </a:r>
          </a:p>
        </p:txBody>
      </p:sp>
    </p:spTree>
    <p:extLst>
      <p:ext uri="{BB962C8B-B14F-4D97-AF65-F5344CB8AC3E}">
        <p14:creationId xmlns:p14="http://schemas.microsoft.com/office/powerpoint/2010/main" val="18980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6B4923C-5CA8-E80A-1FFE-314ADF01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jakim świecie żyjemy?</a:t>
            </a:r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C84A4F32-367C-C303-3E58-F59CAA62A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Nadmiar</a:t>
            </a:r>
          </a:p>
        </p:txBody>
      </p:sp>
    </p:spTree>
    <p:extLst>
      <p:ext uri="{BB962C8B-B14F-4D97-AF65-F5344CB8AC3E}">
        <p14:creationId xmlns:p14="http://schemas.microsoft.com/office/powerpoint/2010/main" val="3303212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6B4923C-5CA8-E80A-1FFE-314ADF01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jakim świecie żyjemy?</a:t>
            </a:r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C84A4F32-367C-C303-3E58-F59CAA62A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Nadmiar</a:t>
            </a:r>
          </a:p>
          <a:p>
            <a:r>
              <a:rPr lang="pl-PL" dirty="0"/>
              <a:t>Niebezpieczne słowo bezpieczeństwo</a:t>
            </a:r>
          </a:p>
        </p:txBody>
      </p:sp>
    </p:spTree>
    <p:extLst>
      <p:ext uri="{BB962C8B-B14F-4D97-AF65-F5344CB8AC3E}">
        <p14:creationId xmlns:p14="http://schemas.microsoft.com/office/powerpoint/2010/main" val="1352754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6B4923C-5CA8-E80A-1FFE-314ADF018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 jakim świecie żyjemy?</a:t>
            </a:r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C84A4F32-367C-C303-3E58-F59CAA62A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Nadmiar</a:t>
            </a:r>
          </a:p>
          <a:p>
            <a:r>
              <a:rPr lang="pl-PL" dirty="0"/>
              <a:t>Niebezpieczne słowo bezpieczeństwo</a:t>
            </a:r>
          </a:p>
          <a:p>
            <a:r>
              <a:rPr lang="pl-PL" dirty="0"/>
              <a:t>„</a:t>
            </a:r>
            <a:r>
              <a:rPr lang="pl-PL" dirty="0" err="1"/>
              <a:t>Anything</a:t>
            </a:r>
            <a:r>
              <a:rPr lang="pl-PL" dirty="0"/>
              <a:t> </a:t>
            </a:r>
            <a:r>
              <a:rPr lang="pl-PL" dirty="0" err="1"/>
              <a:t>goes</a:t>
            </a:r>
            <a:r>
              <a:rPr lang="pl-P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103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52377D-FA30-941A-203E-B47FA0E99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184" y="2999837"/>
            <a:ext cx="10515600" cy="1325563"/>
          </a:xfrm>
        </p:spPr>
        <p:txBody>
          <a:bodyPr/>
          <a:lstStyle/>
          <a:p>
            <a:r>
              <a:rPr lang="pl-PL" dirty="0"/>
              <a:t>Hartowanie się…</a:t>
            </a:r>
          </a:p>
        </p:txBody>
      </p:sp>
    </p:spTree>
    <p:extLst>
      <p:ext uri="{BB962C8B-B14F-4D97-AF65-F5344CB8AC3E}">
        <p14:creationId xmlns:p14="http://schemas.microsoft.com/office/powerpoint/2010/main" val="3413436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5F3B0-9109-F32B-7B53-B4D62DCA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688" y="2766218"/>
            <a:ext cx="10515600" cy="1325563"/>
          </a:xfrm>
        </p:spPr>
        <p:txBody>
          <a:bodyPr/>
          <a:lstStyle/>
          <a:p>
            <a:r>
              <a:rPr lang="pl-PL" dirty="0"/>
              <a:t>Lęk i pokonywanie go</a:t>
            </a:r>
          </a:p>
        </p:txBody>
      </p:sp>
    </p:spTree>
    <p:extLst>
      <p:ext uri="{BB962C8B-B14F-4D97-AF65-F5344CB8AC3E}">
        <p14:creationId xmlns:p14="http://schemas.microsoft.com/office/powerpoint/2010/main" val="281999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BA5F08-93B5-FC04-9203-8772E3888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1349"/>
            <a:ext cx="10515600" cy="1325563"/>
          </a:xfrm>
        </p:spPr>
        <p:txBody>
          <a:bodyPr/>
          <a:lstStyle/>
          <a:p>
            <a:r>
              <a:rPr lang="pl-PL" dirty="0"/>
              <a:t>Złość i kontrola nad nią</a:t>
            </a:r>
          </a:p>
        </p:txBody>
      </p:sp>
    </p:spTree>
    <p:extLst>
      <p:ext uri="{BB962C8B-B14F-4D97-AF65-F5344CB8AC3E}">
        <p14:creationId xmlns:p14="http://schemas.microsoft.com/office/powerpoint/2010/main" val="87862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7270CF-C0C4-3962-C244-35AEDF374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3521"/>
            <a:ext cx="10515600" cy="1325563"/>
          </a:xfrm>
        </p:spPr>
        <p:txBody>
          <a:bodyPr/>
          <a:lstStyle/>
          <a:p>
            <a:r>
              <a:rPr lang="pl-PL" dirty="0"/>
              <a:t>Wytrwałość</a:t>
            </a:r>
          </a:p>
        </p:txBody>
      </p:sp>
    </p:spTree>
    <p:extLst>
      <p:ext uri="{BB962C8B-B14F-4D97-AF65-F5344CB8AC3E}">
        <p14:creationId xmlns:p14="http://schemas.microsoft.com/office/powerpoint/2010/main" val="304231163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121</Words>
  <Application>Microsoft Office PowerPoint</Application>
  <PresentationFormat>Panoramiczny</PresentationFormat>
  <Paragraphs>44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Motyw pakietu Office</vt:lpstr>
      <vt:lpstr>Odporność (psychiczna)</vt:lpstr>
      <vt:lpstr>Prezentacja programu PowerPoint</vt:lpstr>
      <vt:lpstr>W jakim świecie żyjemy?</vt:lpstr>
      <vt:lpstr>W jakim świecie żyjemy?</vt:lpstr>
      <vt:lpstr>W jakim świecie żyjemy?</vt:lpstr>
      <vt:lpstr>Hartowanie się…</vt:lpstr>
      <vt:lpstr>Lęk i pokonywanie go</vt:lpstr>
      <vt:lpstr>Złość i kontrola nad nią</vt:lpstr>
      <vt:lpstr>Wytrwałość</vt:lpstr>
      <vt:lpstr>Brak…</vt:lpstr>
      <vt:lpstr>Brak…</vt:lpstr>
      <vt:lpstr>Brak…</vt:lpstr>
      <vt:lpstr>Brak…</vt:lpstr>
      <vt:lpstr>Owoce odporności</vt:lpstr>
      <vt:lpstr>Owoce odporności</vt:lpstr>
      <vt:lpstr>Owoce odporności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Odporność (psychiczna)</dc:title>
  <dc:creator>CICHOCKI LUKASZ</dc:creator>
  <cp:lastModifiedBy>MUP</cp:lastModifiedBy>
  <cp:revision>3</cp:revision>
  <dcterms:created xsi:type="dcterms:W3CDTF">2023-09-11T09:53:19Z</dcterms:created>
  <dcterms:modified xsi:type="dcterms:W3CDTF">2023-11-09T07:49:39Z</dcterms:modified>
</cp:coreProperties>
</file>