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170" r:id="rId1"/>
  </p:sldMasterIdLst>
  <p:notesMasterIdLst>
    <p:notesMasterId r:id="rId28"/>
  </p:notesMasterIdLst>
  <p:sldIdLst>
    <p:sldId id="614" r:id="rId2"/>
    <p:sldId id="443" r:id="rId3"/>
    <p:sldId id="684" r:id="rId4"/>
    <p:sldId id="705" r:id="rId5"/>
    <p:sldId id="706" r:id="rId6"/>
    <p:sldId id="712" r:id="rId7"/>
    <p:sldId id="707" r:id="rId8"/>
    <p:sldId id="635" r:id="rId9"/>
    <p:sldId id="708" r:id="rId10"/>
    <p:sldId id="709" r:id="rId11"/>
    <p:sldId id="711" r:id="rId12"/>
    <p:sldId id="698" r:id="rId13"/>
    <p:sldId id="655" r:id="rId14"/>
    <p:sldId id="678" r:id="rId15"/>
    <p:sldId id="654" r:id="rId16"/>
    <p:sldId id="387" r:id="rId17"/>
    <p:sldId id="687" r:id="rId18"/>
    <p:sldId id="432" r:id="rId19"/>
    <p:sldId id="701" r:id="rId20"/>
    <p:sldId id="702" r:id="rId21"/>
    <p:sldId id="703" r:id="rId22"/>
    <p:sldId id="704" r:id="rId23"/>
    <p:sldId id="622" r:id="rId24"/>
    <p:sldId id="623" r:id="rId25"/>
    <p:sldId id="710" r:id="rId26"/>
    <p:sldId id="488" r:id="rId27"/>
  </p:sldIdLst>
  <p:sldSz cx="9144000" cy="6858000" type="screen4x3"/>
  <p:notesSz cx="6858000" cy="9144000"/>
  <p:embeddedFontLst>
    <p:embeddedFont>
      <p:font typeface="Aharoni" panose="02010803020104030203" pitchFamily="2" charset="-79"/>
      <p:bold r:id="rId29"/>
    </p:embeddedFont>
    <p:embeddedFont>
      <p:font typeface="Arial Black" panose="020B0A04020102020204" pitchFamily="34" charset="0"/>
      <p:bold r:id="rId30"/>
    </p:embeddedFont>
    <p:embeddedFont>
      <p:font typeface="Consolas" panose="020B0609020204030204" pitchFamily="49" charset="0"/>
      <p:regular r:id="rId31"/>
      <p:bold r:id="rId32"/>
      <p:italic r:id="rId33"/>
      <p:boldItalic r:id="rId34"/>
    </p:embeddedFont>
    <p:embeddedFont>
      <p:font typeface="Corbel" panose="020B0503020204020204" pitchFamily="34" charset="0"/>
      <p:regular r:id="rId35"/>
      <p:bold r:id="rId36"/>
      <p:italic r:id="rId37"/>
      <p:boldItalic r:id="rId38"/>
    </p:embeddedFont>
    <p:embeddedFont>
      <p:font typeface="Verdana" panose="020B0604030504040204" pitchFamily="34" charset="0"/>
      <p:regular r:id="rId39"/>
      <p:bold r:id="rId40"/>
      <p:italic r:id="rId41"/>
      <p:boldItalic r:id="rId42"/>
    </p:embeddedFont>
    <p:embeddedFont>
      <p:font typeface="Wingdings 2" panose="05020102010507070707" pitchFamily="18" charset="2"/>
      <p:regular r:id="rId43"/>
    </p:embeddedFont>
    <p:embeddedFont>
      <p:font typeface="Wingdings 3" panose="05040102010807070707" pitchFamily="18" charset="2"/>
      <p:regular r:id="rId44"/>
    </p:embeddedFont>
  </p:embeddedFontLst>
  <p:defaultTextStyle>
    <a:defPPr>
      <a:defRPr lang="pl-PL"/>
    </a:defPPr>
    <a:lvl1pPr algn="l" rtl="0" fontAlgn="base">
      <a:spcBef>
        <a:spcPct val="0"/>
      </a:spcBef>
      <a:spcAft>
        <a:spcPct val="0"/>
      </a:spcAft>
      <a:defRPr kern="1200">
        <a:solidFill>
          <a:schemeClr val="tx1"/>
        </a:solidFill>
        <a:latin typeface="Verdana" pitchFamily="34" charset="0"/>
        <a:ea typeface="+mn-ea"/>
        <a:cs typeface="+mn-cs"/>
      </a:defRPr>
    </a:lvl1pPr>
    <a:lvl2pPr marL="455613" indent="1588" algn="l" rtl="0" fontAlgn="base">
      <a:spcBef>
        <a:spcPct val="0"/>
      </a:spcBef>
      <a:spcAft>
        <a:spcPct val="0"/>
      </a:spcAft>
      <a:defRPr kern="1200">
        <a:solidFill>
          <a:schemeClr val="tx1"/>
        </a:solidFill>
        <a:latin typeface="Verdana" pitchFamily="34" charset="0"/>
        <a:ea typeface="+mn-ea"/>
        <a:cs typeface="+mn-cs"/>
      </a:defRPr>
    </a:lvl2pPr>
    <a:lvl3pPr marL="912813" indent="1588" algn="l" rtl="0" fontAlgn="base">
      <a:spcBef>
        <a:spcPct val="0"/>
      </a:spcBef>
      <a:spcAft>
        <a:spcPct val="0"/>
      </a:spcAft>
      <a:defRPr kern="1200">
        <a:solidFill>
          <a:schemeClr val="tx1"/>
        </a:solidFill>
        <a:latin typeface="Verdana" pitchFamily="34" charset="0"/>
        <a:ea typeface="+mn-ea"/>
        <a:cs typeface="+mn-cs"/>
      </a:defRPr>
    </a:lvl3pPr>
    <a:lvl4pPr marL="1370013" indent="1588" algn="l" rtl="0" fontAlgn="base">
      <a:spcBef>
        <a:spcPct val="0"/>
      </a:spcBef>
      <a:spcAft>
        <a:spcPct val="0"/>
      </a:spcAft>
      <a:defRPr kern="1200">
        <a:solidFill>
          <a:schemeClr val="tx1"/>
        </a:solidFill>
        <a:latin typeface="Verdana" pitchFamily="34" charset="0"/>
        <a:ea typeface="+mn-ea"/>
        <a:cs typeface="+mn-cs"/>
      </a:defRPr>
    </a:lvl4pPr>
    <a:lvl5pPr marL="1827213" indent="1588"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72135"/>
    <a:srgbClr val="15D13D"/>
    <a:srgbClr val="5DEF7C"/>
    <a:srgbClr val="000000"/>
    <a:srgbClr val="074915"/>
    <a:srgbClr val="3333CC"/>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5763" autoAdjust="0"/>
  </p:normalViewPr>
  <p:slideViewPr>
    <p:cSldViewPr>
      <p:cViewPr varScale="1">
        <p:scale>
          <a:sx n="57" d="100"/>
          <a:sy n="57" d="100"/>
        </p:scale>
        <p:origin x="156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18EC3-DF16-48A7-9507-DEBEF50982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E0D160-0D6D-4333-BDE7-EC9CBF7568C7}" type="pres">
      <dgm:prSet presAssocID="{21218EC3-DF16-48A7-9507-DEBEF50982C7}" presName="linear" presStyleCnt="0">
        <dgm:presLayoutVars>
          <dgm:animLvl val="lvl"/>
          <dgm:resizeHandles val="exact"/>
        </dgm:presLayoutVars>
      </dgm:prSet>
      <dgm:spPr/>
    </dgm:pt>
  </dgm:ptLst>
  <dgm:cxnLst>
    <dgm:cxn modelId="{F6F25CDA-64C6-4246-A47D-46CCD40CB7F6}" type="presOf" srcId="{21218EC3-DF16-48A7-9507-DEBEF50982C7}" destId="{63E0D160-0D6D-4333-BDE7-EC9CBF7568C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218EC3-DF16-48A7-9507-DEBEF50982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A4706D-0308-4C98-84B4-F4A5888C464C}">
      <dgm:prSet/>
      <dgm:spPr/>
      <dgm:t>
        <a:bodyPr/>
        <a:lstStyle/>
        <a:p>
          <a:r>
            <a:rPr lang="pl-PL" dirty="0"/>
            <a:t>                    </a:t>
          </a:r>
          <a:r>
            <a:rPr lang="pl-PL" dirty="0" err="1"/>
            <a:t>silence</a:t>
          </a:r>
          <a:r>
            <a:rPr lang="pl-PL" dirty="0"/>
            <a:t> of the </a:t>
          </a:r>
          <a:r>
            <a:rPr lang="pl-PL" dirty="0" err="1"/>
            <a:t>sleep</a:t>
          </a:r>
          <a:r>
            <a:rPr lang="pl-PL" dirty="0"/>
            <a:t> </a:t>
          </a:r>
          <a:endParaRPr lang="en-US" dirty="0"/>
        </a:p>
      </dgm:t>
    </dgm:pt>
    <dgm:pt modelId="{B6FA5F10-761E-451E-BD72-70F0B36E2EE3}" type="parTrans" cxnId="{74062EAB-59F0-405B-BF30-CF0345FC5188}">
      <dgm:prSet/>
      <dgm:spPr/>
      <dgm:t>
        <a:bodyPr/>
        <a:lstStyle/>
        <a:p>
          <a:endParaRPr lang="en-US"/>
        </a:p>
      </dgm:t>
    </dgm:pt>
    <dgm:pt modelId="{0DA8EF1E-49D8-4484-960B-F6C0872799B5}" type="sibTrans" cxnId="{74062EAB-59F0-405B-BF30-CF0345FC5188}">
      <dgm:prSet/>
      <dgm:spPr/>
      <dgm:t>
        <a:bodyPr/>
        <a:lstStyle/>
        <a:p>
          <a:endParaRPr lang="en-US"/>
        </a:p>
      </dgm:t>
    </dgm:pt>
    <dgm:pt modelId="{BFA3489D-A88A-432A-A4AD-224215D2E872}">
      <dgm:prSet/>
      <dgm:spPr/>
      <dgm:t>
        <a:bodyPr/>
        <a:lstStyle/>
        <a:p>
          <a:r>
            <a:rPr lang="pl-PL" dirty="0"/>
            <a:t>          główny bohater Jacob </a:t>
          </a:r>
          <a:r>
            <a:rPr lang="pl-PL" dirty="0" err="1"/>
            <a:t>Reeves</a:t>
          </a:r>
          <a:endParaRPr lang="en-US" dirty="0"/>
        </a:p>
      </dgm:t>
    </dgm:pt>
    <dgm:pt modelId="{51AFA5EE-8A94-406C-AE2F-5643109C88DB}" type="parTrans" cxnId="{789FE362-7FA8-4E2E-8294-A092D41F6A4D}">
      <dgm:prSet/>
      <dgm:spPr/>
      <dgm:t>
        <a:bodyPr/>
        <a:lstStyle/>
        <a:p>
          <a:endParaRPr lang="en-US"/>
        </a:p>
      </dgm:t>
    </dgm:pt>
    <dgm:pt modelId="{BE1BBDE7-380A-4FA5-92B1-F61FB762C67C}" type="sibTrans" cxnId="{789FE362-7FA8-4E2E-8294-A092D41F6A4D}">
      <dgm:prSet/>
      <dgm:spPr/>
      <dgm:t>
        <a:bodyPr/>
        <a:lstStyle/>
        <a:p>
          <a:endParaRPr lang="en-US"/>
        </a:p>
      </dgm:t>
    </dgm:pt>
    <dgm:pt modelId="{908F9CBE-6307-4A99-BB37-0E15B907503D}">
      <dgm:prSet/>
      <dgm:spPr/>
      <dgm:t>
        <a:bodyPr/>
        <a:lstStyle/>
        <a:p>
          <a:r>
            <a:rPr lang="pl-PL" dirty="0"/>
            <a:t>       postanowił popełnić samobójstwo</a:t>
          </a:r>
          <a:endParaRPr lang="en-US" dirty="0"/>
        </a:p>
      </dgm:t>
    </dgm:pt>
    <dgm:pt modelId="{9188EAF9-0B0D-48CB-AF97-575D80BCD7FD}" type="parTrans" cxnId="{34159950-00C9-4245-B038-8DDF65F5F6C3}">
      <dgm:prSet/>
      <dgm:spPr/>
      <dgm:t>
        <a:bodyPr/>
        <a:lstStyle/>
        <a:p>
          <a:endParaRPr lang="en-US"/>
        </a:p>
      </dgm:t>
    </dgm:pt>
    <dgm:pt modelId="{2A1010C1-1C97-401C-963E-A16D1951172B}" type="sibTrans" cxnId="{34159950-00C9-4245-B038-8DDF65F5F6C3}">
      <dgm:prSet/>
      <dgm:spPr/>
      <dgm:t>
        <a:bodyPr/>
        <a:lstStyle/>
        <a:p>
          <a:endParaRPr lang="en-US"/>
        </a:p>
      </dgm:t>
    </dgm:pt>
    <dgm:pt modelId="{63E0D160-0D6D-4333-BDE7-EC9CBF7568C7}" type="pres">
      <dgm:prSet presAssocID="{21218EC3-DF16-48A7-9507-DEBEF50982C7}" presName="linear" presStyleCnt="0">
        <dgm:presLayoutVars>
          <dgm:animLvl val="lvl"/>
          <dgm:resizeHandles val="exact"/>
        </dgm:presLayoutVars>
      </dgm:prSet>
      <dgm:spPr/>
    </dgm:pt>
    <dgm:pt modelId="{C594FCE3-78B9-471E-8EA6-C202A61A151C}" type="pres">
      <dgm:prSet presAssocID="{B7A4706D-0308-4C98-84B4-F4A5888C464C}" presName="parentText" presStyleLbl="node1" presStyleIdx="0" presStyleCnt="3">
        <dgm:presLayoutVars>
          <dgm:chMax val="0"/>
          <dgm:bulletEnabled val="1"/>
        </dgm:presLayoutVars>
      </dgm:prSet>
      <dgm:spPr/>
    </dgm:pt>
    <dgm:pt modelId="{A7C29332-CDB4-4059-A0E7-18DA544E85FE}" type="pres">
      <dgm:prSet presAssocID="{0DA8EF1E-49D8-4484-960B-F6C0872799B5}" presName="spacer" presStyleCnt="0"/>
      <dgm:spPr/>
    </dgm:pt>
    <dgm:pt modelId="{63DCCA90-C4DE-44FC-8D2F-6D772B4B3C2B}" type="pres">
      <dgm:prSet presAssocID="{BFA3489D-A88A-432A-A4AD-224215D2E872}" presName="parentText" presStyleLbl="node1" presStyleIdx="1" presStyleCnt="3" custLinFactNeighborX="159" custLinFactNeighborY="11273">
        <dgm:presLayoutVars>
          <dgm:chMax val="0"/>
          <dgm:bulletEnabled val="1"/>
        </dgm:presLayoutVars>
      </dgm:prSet>
      <dgm:spPr/>
    </dgm:pt>
    <dgm:pt modelId="{7E544F09-4F06-45BE-8701-E166EFBCA1B0}" type="pres">
      <dgm:prSet presAssocID="{BE1BBDE7-380A-4FA5-92B1-F61FB762C67C}" presName="spacer" presStyleCnt="0"/>
      <dgm:spPr/>
    </dgm:pt>
    <dgm:pt modelId="{F6412545-8FDE-441F-99E5-44772D2840B4}" type="pres">
      <dgm:prSet presAssocID="{908F9CBE-6307-4A99-BB37-0E15B907503D}" presName="parentText" presStyleLbl="node1" presStyleIdx="2" presStyleCnt="3">
        <dgm:presLayoutVars>
          <dgm:chMax val="0"/>
          <dgm:bulletEnabled val="1"/>
        </dgm:presLayoutVars>
      </dgm:prSet>
      <dgm:spPr/>
    </dgm:pt>
  </dgm:ptLst>
  <dgm:cxnLst>
    <dgm:cxn modelId="{789FE362-7FA8-4E2E-8294-A092D41F6A4D}" srcId="{21218EC3-DF16-48A7-9507-DEBEF50982C7}" destId="{BFA3489D-A88A-432A-A4AD-224215D2E872}" srcOrd="1" destOrd="0" parTransId="{51AFA5EE-8A94-406C-AE2F-5643109C88DB}" sibTransId="{BE1BBDE7-380A-4FA5-92B1-F61FB762C67C}"/>
    <dgm:cxn modelId="{18248667-1305-423B-805C-C4D40AB1BE85}" type="presOf" srcId="{908F9CBE-6307-4A99-BB37-0E15B907503D}" destId="{F6412545-8FDE-441F-99E5-44772D2840B4}" srcOrd="0" destOrd="0" presId="urn:microsoft.com/office/officeart/2005/8/layout/vList2"/>
    <dgm:cxn modelId="{34159950-00C9-4245-B038-8DDF65F5F6C3}" srcId="{21218EC3-DF16-48A7-9507-DEBEF50982C7}" destId="{908F9CBE-6307-4A99-BB37-0E15B907503D}" srcOrd="2" destOrd="0" parTransId="{9188EAF9-0B0D-48CB-AF97-575D80BCD7FD}" sibTransId="{2A1010C1-1C97-401C-963E-A16D1951172B}"/>
    <dgm:cxn modelId="{74062EAB-59F0-405B-BF30-CF0345FC5188}" srcId="{21218EC3-DF16-48A7-9507-DEBEF50982C7}" destId="{B7A4706D-0308-4C98-84B4-F4A5888C464C}" srcOrd="0" destOrd="0" parTransId="{B6FA5F10-761E-451E-BD72-70F0B36E2EE3}" sibTransId="{0DA8EF1E-49D8-4484-960B-F6C0872799B5}"/>
    <dgm:cxn modelId="{BAA409CB-D568-478F-A213-56B42ECC4D73}" type="presOf" srcId="{B7A4706D-0308-4C98-84B4-F4A5888C464C}" destId="{C594FCE3-78B9-471E-8EA6-C202A61A151C}" srcOrd="0" destOrd="0" presId="urn:microsoft.com/office/officeart/2005/8/layout/vList2"/>
    <dgm:cxn modelId="{7676E2D4-6C49-4B42-ACBF-AB9BC54E3C06}" type="presOf" srcId="{BFA3489D-A88A-432A-A4AD-224215D2E872}" destId="{63DCCA90-C4DE-44FC-8D2F-6D772B4B3C2B}" srcOrd="0" destOrd="0" presId="urn:microsoft.com/office/officeart/2005/8/layout/vList2"/>
    <dgm:cxn modelId="{F6F25CDA-64C6-4246-A47D-46CCD40CB7F6}" type="presOf" srcId="{21218EC3-DF16-48A7-9507-DEBEF50982C7}" destId="{63E0D160-0D6D-4333-BDE7-EC9CBF7568C7}" srcOrd="0" destOrd="0" presId="urn:microsoft.com/office/officeart/2005/8/layout/vList2"/>
    <dgm:cxn modelId="{A8D28AA4-2AA4-4080-99DA-2651C1323398}" type="presParOf" srcId="{63E0D160-0D6D-4333-BDE7-EC9CBF7568C7}" destId="{C594FCE3-78B9-471E-8EA6-C202A61A151C}" srcOrd="0" destOrd="0" presId="urn:microsoft.com/office/officeart/2005/8/layout/vList2"/>
    <dgm:cxn modelId="{13A8B4F2-2780-4EEA-A66A-8BB186A2B35F}" type="presParOf" srcId="{63E0D160-0D6D-4333-BDE7-EC9CBF7568C7}" destId="{A7C29332-CDB4-4059-A0E7-18DA544E85FE}" srcOrd="1" destOrd="0" presId="urn:microsoft.com/office/officeart/2005/8/layout/vList2"/>
    <dgm:cxn modelId="{4A150E1B-D08C-4831-B88C-42E1D83F55D7}" type="presParOf" srcId="{63E0D160-0D6D-4333-BDE7-EC9CBF7568C7}" destId="{63DCCA90-C4DE-44FC-8D2F-6D772B4B3C2B}" srcOrd="2" destOrd="0" presId="urn:microsoft.com/office/officeart/2005/8/layout/vList2"/>
    <dgm:cxn modelId="{6151CCFF-7AA5-470A-A577-C0B6AEFB7233}" type="presParOf" srcId="{63E0D160-0D6D-4333-BDE7-EC9CBF7568C7}" destId="{7E544F09-4F06-45BE-8701-E166EFBCA1B0}" srcOrd="3" destOrd="0" presId="urn:microsoft.com/office/officeart/2005/8/layout/vList2"/>
    <dgm:cxn modelId="{5C3F50C3-7CB9-4AFC-809B-00E0C590CFED}" type="presParOf" srcId="{63E0D160-0D6D-4333-BDE7-EC9CBF7568C7}" destId="{F6412545-8FDE-441F-99E5-44772D2840B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4FCE3-78B9-471E-8EA6-C202A61A151C}">
      <dsp:nvSpPr>
        <dsp:cNvPr id="0" name=""/>
        <dsp:cNvSpPr/>
      </dsp:nvSpPr>
      <dsp:spPr>
        <a:xfrm>
          <a:off x="0" y="40773"/>
          <a:ext cx="9144000" cy="10553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pl-PL" sz="4400" kern="1200" dirty="0"/>
            <a:t>                    </a:t>
          </a:r>
          <a:r>
            <a:rPr lang="pl-PL" sz="4400" kern="1200" dirty="0" err="1"/>
            <a:t>silence</a:t>
          </a:r>
          <a:r>
            <a:rPr lang="pl-PL" sz="4400" kern="1200" dirty="0"/>
            <a:t> of the </a:t>
          </a:r>
          <a:r>
            <a:rPr lang="pl-PL" sz="4400" kern="1200" dirty="0" err="1"/>
            <a:t>sleep</a:t>
          </a:r>
          <a:r>
            <a:rPr lang="pl-PL" sz="4400" kern="1200" dirty="0"/>
            <a:t> </a:t>
          </a:r>
          <a:endParaRPr lang="en-US" sz="4400" kern="1200" dirty="0"/>
        </a:p>
      </dsp:txBody>
      <dsp:txXfrm>
        <a:off x="51517" y="92290"/>
        <a:ext cx="9040966" cy="952306"/>
      </dsp:txXfrm>
    </dsp:sp>
    <dsp:sp modelId="{63DCCA90-C4DE-44FC-8D2F-6D772B4B3C2B}">
      <dsp:nvSpPr>
        <dsp:cNvPr id="0" name=""/>
        <dsp:cNvSpPr/>
      </dsp:nvSpPr>
      <dsp:spPr>
        <a:xfrm>
          <a:off x="0" y="1237119"/>
          <a:ext cx="9144000" cy="10553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pl-PL" sz="4400" kern="1200" dirty="0"/>
            <a:t>          główny bohater Jacob </a:t>
          </a:r>
          <a:r>
            <a:rPr lang="pl-PL" sz="4400" kern="1200" dirty="0" err="1"/>
            <a:t>Reeves</a:t>
          </a:r>
          <a:endParaRPr lang="en-US" sz="4400" kern="1200" dirty="0"/>
        </a:p>
      </dsp:txBody>
      <dsp:txXfrm>
        <a:off x="51517" y="1288636"/>
        <a:ext cx="9040966" cy="952306"/>
      </dsp:txXfrm>
    </dsp:sp>
    <dsp:sp modelId="{F6412545-8FDE-441F-99E5-44772D2840B4}">
      <dsp:nvSpPr>
        <dsp:cNvPr id="0" name=""/>
        <dsp:cNvSpPr/>
      </dsp:nvSpPr>
      <dsp:spPr>
        <a:xfrm>
          <a:off x="0" y="2404893"/>
          <a:ext cx="9144000" cy="10553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pl-PL" sz="4400" kern="1200" dirty="0"/>
            <a:t>       postanowił popełnić samobójstwo</a:t>
          </a:r>
          <a:endParaRPr lang="en-US" sz="4400" kern="1200" dirty="0"/>
        </a:p>
      </dsp:txBody>
      <dsp:txXfrm>
        <a:off x="51517" y="2456410"/>
        <a:ext cx="9040966" cy="9523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pl-PL"/>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pl-PL"/>
          </a:p>
        </p:txBody>
      </p:sp>
      <p:sp>
        <p:nvSpPr>
          <p:cNvPr id="110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pl-PL"/>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53B5411-7FD3-4590-92E4-EB717A319721}"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5613" algn="l" rtl="0" eaLnBrk="0" fontAlgn="base" hangingPunct="0">
      <a:spcBef>
        <a:spcPct val="30000"/>
      </a:spcBef>
      <a:spcAft>
        <a:spcPct val="0"/>
      </a:spcAft>
      <a:defRPr sz="1200" kern="1200">
        <a:solidFill>
          <a:schemeClr val="tx1"/>
        </a:solidFill>
        <a:latin typeface="Arial" charset="0"/>
        <a:ea typeface="+mn-ea"/>
        <a:cs typeface="+mn-cs"/>
      </a:defRPr>
    </a:lvl2pPr>
    <a:lvl3pPr marL="912813" algn="l" rtl="0" eaLnBrk="0" fontAlgn="base" hangingPunct="0">
      <a:spcBef>
        <a:spcPct val="30000"/>
      </a:spcBef>
      <a:spcAft>
        <a:spcPct val="0"/>
      </a:spcAft>
      <a:defRPr sz="1200" kern="1200">
        <a:solidFill>
          <a:schemeClr val="tx1"/>
        </a:solidFill>
        <a:latin typeface="Arial" charset="0"/>
        <a:ea typeface="+mn-ea"/>
        <a:cs typeface="+mn-cs"/>
      </a:defRPr>
    </a:lvl3pPr>
    <a:lvl4pPr marL="1370013" algn="l" rtl="0" eaLnBrk="0" fontAlgn="base" hangingPunct="0">
      <a:spcBef>
        <a:spcPct val="30000"/>
      </a:spcBef>
      <a:spcAft>
        <a:spcPct val="0"/>
      </a:spcAft>
      <a:defRPr sz="1200" kern="1200">
        <a:solidFill>
          <a:schemeClr val="tx1"/>
        </a:solidFill>
        <a:latin typeface="Arial" charset="0"/>
        <a:ea typeface="+mn-ea"/>
        <a:cs typeface="+mn-cs"/>
      </a:defRPr>
    </a:lvl4pPr>
    <a:lvl5pPr marL="1827213" algn="l" rtl="0" eaLnBrk="0" fontAlgn="base" hangingPunct="0">
      <a:spcBef>
        <a:spcPct val="30000"/>
      </a:spcBef>
      <a:spcAft>
        <a:spcPct val="0"/>
      </a:spcAft>
      <a:defRPr sz="1200" kern="1200">
        <a:solidFill>
          <a:schemeClr val="tx1"/>
        </a:solidFill>
        <a:latin typeface="Arial" charset="0"/>
        <a:ea typeface="+mn-ea"/>
        <a:cs typeface="+mn-cs"/>
      </a:defRPr>
    </a:lvl5pPr>
    <a:lvl6pPr marL="2285526" algn="l" defTabSz="914210" rtl="0" eaLnBrk="1" latinLnBrk="0" hangingPunct="1">
      <a:defRPr sz="1200" kern="1200">
        <a:solidFill>
          <a:schemeClr val="tx1"/>
        </a:solidFill>
        <a:latin typeface="+mn-lt"/>
        <a:ea typeface="+mn-ea"/>
        <a:cs typeface="+mn-cs"/>
      </a:defRPr>
    </a:lvl6pPr>
    <a:lvl7pPr marL="2742630" algn="l" defTabSz="914210" rtl="0" eaLnBrk="1" latinLnBrk="0" hangingPunct="1">
      <a:defRPr sz="1200" kern="1200">
        <a:solidFill>
          <a:schemeClr val="tx1"/>
        </a:solidFill>
        <a:latin typeface="+mn-lt"/>
        <a:ea typeface="+mn-ea"/>
        <a:cs typeface="+mn-cs"/>
      </a:defRPr>
    </a:lvl7pPr>
    <a:lvl8pPr marL="3199736" algn="l" defTabSz="914210" rtl="0" eaLnBrk="1" latinLnBrk="0" hangingPunct="1">
      <a:defRPr sz="1200" kern="1200">
        <a:solidFill>
          <a:schemeClr val="tx1"/>
        </a:solidFill>
        <a:latin typeface="+mn-lt"/>
        <a:ea typeface="+mn-ea"/>
        <a:cs typeface="+mn-cs"/>
      </a:defRPr>
    </a:lvl8pPr>
    <a:lvl9pPr marL="3656841" algn="l" defTabSz="9142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796C817-11B9-4567-A881-ABDD741A78C8}" type="slidenum">
              <a:rPr lang="pl-PL" smtClean="0"/>
              <a:pPr/>
              <a:t>2</a:t>
            </a:fld>
            <a:endParaRPr lang="pl-PL"/>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p:cNvSpPr>
            <a:spLocks noGrp="1" noRot="1" noChangeAspect="1" noTextEdit="1"/>
          </p:cNvSpPr>
          <p:nvPr>
            <p:ph type="sldImg"/>
          </p:nvPr>
        </p:nvSpPr>
        <p:spPr>
          <a:xfrm>
            <a:off x="-9686925" y="258763"/>
            <a:ext cx="19373850" cy="14530387"/>
          </a:xfrm>
        </p:spPr>
      </p:sp>
      <p:sp>
        <p:nvSpPr>
          <p:cNvPr id="64515" name="Symbol zastępczy notatek 2"/>
          <p:cNvSpPr>
            <a:spLocks noGrp="1"/>
          </p:cNvSpPr>
          <p:nvPr>
            <p:ph type="body" idx="1"/>
          </p:nvPr>
        </p:nvSpPr>
        <p:spPr>
          <a:noFill/>
          <a:ln/>
        </p:spPr>
        <p:txBody>
          <a:bodyPr/>
          <a:lstStyle/>
          <a:p>
            <a:endParaRPr lang="pl-PL">
              <a:latin typeface="Times New Roman" pitchFamily="18" charset="0"/>
            </a:endParaRPr>
          </a:p>
        </p:txBody>
      </p:sp>
    </p:spTree>
    <p:extLst>
      <p:ext uri="{BB962C8B-B14F-4D97-AF65-F5344CB8AC3E}">
        <p14:creationId xmlns:p14="http://schemas.microsoft.com/office/powerpoint/2010/main" val="325959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0" y="259319"/>
            <a:ext cx="1441" cy="1357"/>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pl-PL"/>
          </a:p>
        </p:txBody>
      </p:sp>
      <p:sp>
        <p:nvSpPr>
          <p:cNvPr id="68611" name="Rectangle 2"/>
          <p:cNvSpPr>
            <a:spLocks noGrp="1" noChangeArrowheads="1"/>
          </p:cNvSpPr>
          <p:nvPr>
            <p:ph type="body"/>
          </p:nvPr>
        </p:nvSpPr>
        <p:spPr>
          <a:xfrm>
            <a:off x="456528" y="3691543"/>
            <a:ext cx="5311278" cy="3470239"/>
          </a:xfrm>
          <a:noFill/>
          <a:ln/>
        </p:spPr>
        <p:txBody>
          <a:bodyPr wrap="none" anchor="ct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3B5411-7FD3-4590-92E4-EB717A319721}"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341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653B5411-7FD3-4590-92E4-EB717A319721}" type="slidenum">
              <a:rPr lang="pl-PL" smtClean="0"/>
              <a:pPr>
                <a:defRPr/>
              </a:pPr>
              <a:t>16</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obrazu slajdu 1"/>
          <p:cNvSpPr>
            <a:spLocks noGrp="1" noRot="1" noChangeAspect="1" noTextEdit="1"/>
          </p:cNvSpPr>
          <p:nvPr>
            <p:ph type="sldImg"/>
          </p:nvPr>
        </p:nvSpPr>
        <p:spPr>
          <a:xfrm>
            <a:off x="-9686925" y="258763"/>
            <a:ext cx="19373850" cy="14530387"/>
          </a:xfrm>
        </p:spPr>
      </p:sp>
      <p:sp>
        <p:nvSpPr>
          <p:cNvPr id="73731" name="Symbol zastępczy notatek 2"/>
          <p:cNvSpPr>
            <a:spLocks noGrp="1"/>
          </p:cNvSpPr>
          <p:nvPr>
            <p:ph type="body" idx="1"/>
          </p:nvPr>
        </p:nvSpPr>
        <p:spPr>
          <a:noFill/>
          <a:ln/>
        </p:spPr>
        <p:txBody>
          <a:body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obrazu slajdu 1"/>
          <p:cNvSpPr>
            <a:spLocks noGrp="1" noRot="1" noChangeAspect="1" noTextEdit="1"/>
          </p:cNvSpPr>
          <p:nvPr>
            <p:ph type="sldImg"/>
          </p:nvPr>
        </p:nvSpPr>
        <p:spPr>
          <a:xfrm>
            <a:off x="-9686925" y="258763"/>
            <a:ext cx="19373850" cy="14530387"/>
          </a:xfrm>
        </p:spPr>
      </p:sp>
      <p:sp>
        <p:nvSpPr>
          <p:cNvPr id="73731" name="Symbol zastępczy notatek 2"/>
          <p:cNvSpPr>
            <a:spLocks noGrp="1"/>
          </p:cNvSpPr>
          <p:nvPr>
            <p:ph type="body" idx="1"/>
          </p:nvPr>
        </p:nvSpPr>
        <p:spPr>
          <a:noFill/>
          <a:ln/>
        </p:spPr>
        <p:txBody>
          <a:bodyP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obrazu slajdu 1"/>
          <p:cNvSpPr>
            <a:spLocks noGrp="1" noRot="1" noChangeAspect="1" noTextEdit="1"/>
          </p:cNvSpPr>
          <p:nvPr>
            <p:ph type="sldImg"/>
          </p:nvPr>
        </p:nvSpPr>
        <p:spPr>
          <a:xfrm>
            <a:off x="-9686925" y="258763"/>
            <a:ext cx="19373850" cy="14530387"/>
          </a:xfrm>
        </p:spPr>
      </p:sp>
      <p:sp>
        <p:nvSpPr>
          <p:cNvPr id="73731" name="Symbol zastępczy notatek 2"/>
          <p:cNvSpPr>
            <a:spLocks noGrp="1"/>
          </p:cNvSpPr>
          <p:nvPr>
            <p:ph type="body" idx="1"/>
          </p:nvPr>
        </p:nvSpPr>
        <p:spPr>
          <a:noFill/>
          <a:ln/>
        </p:spPr>
        <p:txBody>
          <a:bodyPr/>
          <a:lstStyle/>
          <a:p>
            <a:endParaRPr lang="pl-PL"/>
          </a:p>
        </p:txBody>
      </p:sp>
    </p:spTree>
    <p:extLst>
      <p:ext uri="{BB962C8B-B14F-4D97-AF65-F5344CB8AC3E}">
        <p14:creationId xmlns:p14="http://schemas.microsoft.com/office/powerpoint/2010/main" val="3750444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9"/>
          <p:cNvSpPr>
            <a:spLocks noGrp="1" noChangeArrowheads="1"/>
          </p:cNvSpPr>
          <p:nvPr>
            <p:ph type="sldNum" sz="quarter" idx="5"/>
          </p:nvPr>
        </p:nvSpPr>
        <p:spPr>
          <a:noFill/>
        </p:spPr>
        <p:txBody>
          <a:bodyPr/>
          <a:lstStyle/>
          <a:p>
            <a:pPr defTabSz="392113"/>
            <a:fld id="{69D5A4D6-D71C-443E-BCA9-38ABAEEB909A}" type="slidenum">
              <a:rPr lang="en-GB" smtClean="0">
                <a:latin typeface="Times New Roman" pitchFamily="18" charset="0"/>
              </a:rPr>
              <a:pPr defTabSz="392113"/>
              <a:t>26</a:t>
            </a:fld>
            <a:endParaRPr lang="en-GB">
              <a:latin typeface="Times New Roman" pitchFamily="18" charset="0"/>
            </a:endParaRPr>
          </a:p>
        </p:txBody>
      </p:sp>
      <p:sp>
        <p:nvSpPr>
          <p:cNvPr id="146435" name="Text Box 1"/>
          <p:cNvSpPr txBox="1">
            <a:spLocks noChangeArrowheads="1"/>
          </p:cNvSpPr>
          <p:nvPr/>
        </p:nvSpPr>
        <p:spPr bwMode="auto">
          <a:xfrm>
            <a:off x="3881438" y="8688388"/>
            <a:ext cx="2971800" cy="452437"/>
          </a:xfrm>
          <a:prstGeom prst="rect">
            <a:avLst/>
          </a:prstGeom>
          <a:noFill/>
          <a:ln w="9525">
            <a:noFill/>
            <a:round/>
            <a:headEnd/>
            <a:tailEnd/>
          </a:ln>
        </p:spPr>
        <p:txBody>
          <a:bodyPr lIns="0" tIns="0" rIns="0" bIns="0" anchor="b"/>
          <a:lstStyle/>
          <a:p>
            <a:pPr algn="r">
              <a:lnSpc>
                <a:spcPct val="95000"/>
              </a:lnSpc>
              <a:tabLst>
                <a:tab pos="0" algn="l"/>
                <a:tab pos="392113" algn="l"/>
                <a:tab pos="785813" algn="l"/>
                <a:tab pos="1179513" algn="l"/>
                <a:tab pos="1573213" algn="l"/>
                <a:tab pos="1966913" algn="l"/>
                <a:tab pos="2362200" algn="l"/>
                <a:tab pos="2755900" algn="l"/>
                <a:tab pos="3149600" algn="l"/>
                <a:tab pos="3543300" algn="l"/>
                <a:tab pos="3937000" algn="l"/>
                <a:tab pos="4330700" algn="l"/>
                <a:tab pos="4725988" algn="l"/>
                <a:tab pos="5119688" algn="l"/>
                <a:tab pos="5513388" algn="l"/>
                <a:tab pos="5907088" algn="l"/>
                <a:tab pos="6300788" algn="l"/>
                <a:tab pos="6694488" algn="l"/>
                <a:tab pos="7089775" algn="l"/>
                <a:tab pos="7483475" algn="l"/>
                <a:tab pos="7877175" algn="l"/>
              </a:tabLst>
            </a:pPr>
            <a:fld id="{B1C314E9-4D4E-47A1-ADC4-B54FF3BF22A4}" type="slidenum">
              <a:rPr lang="en-GB" sz="1200">
                <a:solidFill>
                  <a:srgbClr val="000000"/>
                </a:solidFill>
                <a:latin typeface="Times New Roman" pitchFamily="18" charset="0"/>
                <a:cs typeface="Arial" charset="0"/>
              </a:rPr>
              <a:pPr algn="r">
                <a:lnSpc>
                  <a:spcPct val="95000"/>
                </a:lnSpc>
                <a:tabLst>
                  <a:tab pos="0" algn="l"/>
                  <a:tab pos="392113" algn="l"/>
                  <a:tab pos="785813" algn="l"/>
                  <a:tab pos="1179513" algn="l"/>
                  <a:tab pos="1573213" algn="l"/>
                  <a:tab pos="1966913" algn="l"/>
                  <a:tab pos="2362200" algn="l"/>
                  <a:tab pos="2755900" algn="l"/>
                  <a:tab pos="3149600" algn="l"/>
                  <a:tab pos="3543300" algn="l"/>
                  <a:tab pos="3937000" algn="l"/>
                  <a:tab pos="4330700" algn="l"/>
                  <a:tab pos="4725988" algn="l"/>
                  <a:tab pos="5119688" algn="l"/>
                  <a:tab pos="5513388" algn="l"/>
                  <a:tab pos="5907088" algn="l"/>
                  <a:tab pos="6300788" algn="l"/>
                  <a:tab pos="6694488" algn="l"/>
                  <a:tab pos="7089775" algn="l"/>
                  <a:tab pos="7483475" algn="l"/>
                  <a:tab pos="7877175" algn="l"/>
                </a:tabLst>
              </a:pPr>
              <a:t>26</a:t>
            </a:fld>
            <a:endParaRPr lang="en-GB" sz="1200">
              <a:solidFill>
                <a:srgbClr val="000000"/>
              </a:solidFill>
              <a:latin typeface="Times New Roman" pitchFamily="18" charset="0"/>
              <a:cs typeface="Arial" charset="0"/>
            </a:endParaRPr>
          </a:p>
        </p:txBody>
      </p:sp>
      <p:sp>
        <p:nvSpPr>
          <p:cNvPr id="146436" name="Text Box 2"/>
          <p:cNvSpPr txBox="1">
            <a:spLocks noChangeArrowheads="1"/>
          </p:cNvSpPr>
          <p:nvPr/>
        </p:nvSpPr>
        <p:spPr bwMode="auto">
          <a:xfrm>
            <a:off x="3881438" y="8688388"/>
            <a:ext cx="2974975" cy="455612"/>
          </a:xfrm>
          <a:prstGeom prst="rect">
            <a:avLst/>
          </a:prstGeom>
          <a:noFill/>
          <a:ln w="9525">
            <a:noFill/>
            <a:round/>
            <a:headEnd/>
            <a:tailEnd/>
          </a:ln>
        </p:spPr>
        <p:txBody>
          <a:bodyPr lIns="0" tIns="0" rIns="0" bIns="0" anchor="b"/>
          <a:lstStyle/>
          <a:p>
            <a:pPr algn="r">
              <a:lnSpc>
                <a:spcPct val="95000"/>
              </a:lnSpc>
              <a:tabLst>
                <a:tab pos="0" algn="l"/>
                <a:tab pos="392113" algn="l"/>
                <a:tab pos="785813" algn="l"/>
                <a:tab pos="1179513" algn="l"/>
                <a:tab pos="1573213" algn="l"/>
                <a:tab pos="1966913" algn="l"/>
                <a:tab pos="2362200" algn="l"/>
                <a:tab pos="2755900" algn="l"/>
                <a:tab pos="3149600" algn="l"/>
                <a:tab pos="3543300" algn="l"/>
                <a:tab pos="3937000" algn="l"/>
                <a:tab pos="4330700" algn="l"/>
                <a:tab pos="4725988" algn="l"/>
                <a:tab pos="5119688" algn="l"/>
                <a:tab pos="5513388" algn="l"/>
                <a:tab pos="5907088" algn="l"/>
                <a:tab pos="6300788" algn="l"/>
                <a:tab pos="6694488" algn="l"/>
                <a:tab pos="7089775" algn="l"/>
                <a:tab pos="7483475" algn="l"/>
                <a:tab pos="7877175" algn="l"/>
              </a:tabLst>
            </a:pPr>
            <a:fld id="{6248413D-DE31-46C8-ADCC-5B92E912BC2C}" type="slidenum">
              <a:rPr lang="en-GB" sz="1200">
                <a:solidFill>
                  <a:srgbClr val="000000"/>
                </a:solidFill>
                <a:latin typeface="Times New Roman" pitchFamily="18" charset="0"/>
                <a:cs typeface="Arial" charset="0"/>
              </a:rPr>
              <a:pPr algn="r">
                <a:lnSpc>
                  <a:spcPct val="95000"/>
                </a:lnSpc>
                <a:tabLst>
                  <a:tab pos="0" algn="l"/>
                  <a:tab pos="392113" algn="l"/>
                  <a:tab pos="785813" algn="l"/>
                  <a:tab pos="1179513" algn="l"/>
                  <a:tab pos="1573213" algn="l"/>
                  <a:tab pos="1966913" algn="l"/>
                  <a:tab pos="2362200" algn="l"/>
                  <a:tab pos="2755900" algn="l"/>
                  <a:tab pos="3149600" algn="l"/>
                  <a:tab pos="3543300" algn="l"/>
                  <a:tab pos="3937000" algn="l"/>
                  <a:tab pos="4330700" algn="l"/>
                  <a:tab pos="4725988" algn="l"/>
                  <a:tab pos="5119688" algn="l"/>
                  <a:tab pos="5513388" algn="l"/>
                  <a:tab pos="5907088" algn="l"/>
                  <a:tab pos="6300788" algn="l"/>
                  <a:tab pos="6694488" algn="l"/>
                  <a:tab pos="7089775" algn="l"/>
                  <a:tab pos="7483475" algn="l"/>
                  <a:tab pos="7877175" algn="l"/>
                </a:tabLst>
              </a:pPr>
              <a:t>26</a:t>
            </a:fld>
            <a:endParaRPr lang="en-GB" sz="1200">
              <a:solidFill>
                <a:srgbClr val="000000"/>
              </a:solidFill>
              <a:latin typeface="Times New Roman" pitchFamily="18" charset="0"/>
              <a:cs typeface="Arial" charset="0"/>
            </a:endParaRPr>
          </a:p>
        </p:txBody>
      </p:sp>
      <p:sp>
        <p:nvSpPr>
          <p:cNvPr id="146437" name="Text Box 3"/>
          <p:cNvSpPr txBox="1">
            <a:spLocks noChangeArrowheads="1"/>
          </p:cNvSpPr>
          <p:nvPr/>
        </p:nvSpPr>
        <p:spPr bwMode="auto">
          <a:xfrm>
            <a:off x="1003300" y="695325"/>
            <a:ext cx="4849813" cy="3427413"/>
          </a:xfrm>
          <a:prstGeom prst="rect">
            <a:avLst/>
          </a:prstGeom>
          <a:solidFill>
            <a:srgbClr val="FFFFFF"/>
          </a:solidFill>
          <a:ln w="9360">
            <a:solidFill>
              <a:srgbClr val="000000"/>
            </a:solidFill>
            <a:miter lim="800000"/>
            <a:headEnd/>
            <a:tailEnd/>
          </a:ln>
        </p:spPr>
        <p:txBody>
          <a:bodyPr wrap="none" lIns="80184" tIns="40092" rIns="80184" bIns="40092" anchor="ctr"/>
          <a:lstStyle/>
          <a:p>
            <a:endParaRPr lang="pl-PL">
              <a:ea typeface="msmincho" charset="0"/>
              <a:cs typeface="msmincho" charset="0"/>
            </a:endParaRPr>
          </a:p>
        </p:txBody>
      </p:sp>
      <p:sp>
        <p:nvSpPr>
          <p:cNvPr id="146438" name="Rectangle 4"/>
          <p:cNvSpPr>
            <a:spLocks noGrp="1" noChangeArrowheads="1"/>
          </p:cNvSpPr>
          <p:nvPr>
            <p:ph type="body"/>
          </p:nvPr>
        </p:nvSpPr>
        <p:spPr>
          <a:xfrm>
            <a:off x="685800" y="4343400"/>
            <a:ext cx="5481638" cy="4111625"/>
          </a:xfrm>
          <a:noFill/>
          <a:ln/>
        </p:spPr>
        <p:txBody>
          <a:bodyPr wrap="none" anchor="ctr"/>
          <a:lstStyle/>
          <a:p>
            <a:endParaRPr lang="pl-P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Prostokąt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sp>
        <p:nvSpPr>
          <p:cNvPr id="5" name="Prostokąt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6" name="Prostokąt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7" name="Prostokąt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sp>
        <p:nvSpPr>
          <p:cNvPr id="10" name="Prostokąt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11" name="Prostokąt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sp>
        <p:nvSpPr>
          <p:cNvPr id="12" name="Prostokąt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sp>
        <p:nvSpPr>
          <p:cNvPr id="13" name="Prostokąt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sp>
        <p:nvSpPr>
          <p:cNvPr id="14" name="Prostokąt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8" name="Tytuł 7"/>
          <p:cNvSpPr>
            <a:spLocks noGrp="1"/>
          </p:cNvSpPr>
          <p:nvPr>
            <p:ph type="ctrTitle"/>
          </p:nvPr>
        </p:nvSpPr>
        <p:spPr>
          <a:xfrm>
            <a:off x="914402" y="4343400"/>
            <a:ext cx="7772400" cy="1975104"/>
          </a:xfrm>
        </p:spPr>
        <p:txBody>
          <a:bodyPr/>
          <a:lstStyle>
            <a:lvl1pPr marR="9142" algn="l">
              <a:defRPr sz="4000" b="1" cap="all" spc="0" baseline="0">
                <a:effectLst>
                  <a:reflection blurRad="12700" stA="34000" endA="740" endPos="53000" dir="5400000" sy="-100000" algn="bl" rotWithShape="0"/>
                </a:effectLst>
              </a:defRPr>
            </a:lvl1pPr>
            <a:extLst/>
          </a:lstStyle>
          <a:p>
            <a:r>
              <a:rPr lang="pl-PL"/>
              <a:t>Kliknij, aby edytować styl</a:t>
            </a:r>
            <a:endParaRPr lang="en-US"/>
          </a:p>
        </p:txBody>
      </p:sp>
      <p:sp>
        <p:nvSpPr>
          <p:cNvPr id="9" name="Podtytuł 8"/>
          <p:cNvSpPr>
            <a:spLocks noGrp="1"/>
          </p:cNvSpPr>
          <p:nvPr>
            <p:ph type="subTitle" idx="1"/>
          </p:nvPr>
        </p:nvSpPr>
        <p:spPr>
          <a:xfrm>
            <a:off x="914402" y="2834640"/>
            <a:ext cx="7772400" cy="1508760"/>
          </a:xfrm>
        </p:spPr>
        <p:txBody>
          <a:bodyPr lIns="100564" anchor="b"/>
          <a:lstStyle>
            <a:lvl1pPr marL="0" indent="0" algn="l">
              <a:spcBef>
                <a:spcPts val="0"/>
              </a:spcBef>
              <a:buNone/>
              <a:defRPr sz="2000">
                <a:solidFill>
                  <a:schemeClr val="tx1"/>
                </a:solidFill>
              </a:defRPr>
            </a:lvl1pPr>
            <a:lvl2pPr marL="457106" indent="0" algn="ctr">
              <a:buNone/>
            </a:lvl2pPr>
            <a:lvl3pPr marL="914210" indent="0" algn="ctr">
              <a:buNone/>
            </a:lvl3pPr>
            <a:lvl4pPr marL="1371316" indent="0" algn="ctr">
              <a:buNone/>
            </a:lvl4pPr>
            <a:lvl5pPr marL="1828421" indent="0" algn="ctr">
              <a:buNone/>
            </a:lvl5pPr>
            <a:lvl6pPr marL="2285526" indent="0" algn="ctr">
              <a:buNone/>
            </a:lvl6pPr>
            <a:lvl7pPr marL="2742630" indent="0" algn="ctr">
              <a:buNone/>
            </a:lvl7pPr>
            <a:lvl8pPr marL="3199736" indent="0" algn="ctr">
              <a:buNone/>
            </a:lvl8pPr>
            <a:lvl9pPr marL="3656841" indent="0" algn="ctr">
              <a:buNone/>
            </a:lvl9pPr>
            <a:extLst/>
          </a:lstStyle>
          <a:p>
            <a:r>
              <a:rPr lang="pl-PL"/>
              <a:t>Kliknij, aby edytować styl wzorca podtytułu</a:t>
            </a:r>
            <a:endParaRPr lang="en-US"/>
          </a:p>
        </p:txBody>
      </p:sp>
      <p:sp>
        <p:nvSpPr>
          <p:cNvPr id="15" name="Symbol zastępczy daty 27"/>
          <p:cNvSpPr>
            <a:spLocks noGrp="1"/>
          </p:cNvSpPr>
          <p:nvPr>
            <p:ph type="dt" sz="half" idx="10"/>
          </p:nvPr>
        </p:nvSpPr>
        <p:spPr/>
        <p:txBody>
          <a:bodyPr/>
          <a:lstStyle>
            <a:lvl1pPr>
              <a:defRPr/>
            </a:lvl1pPr>
            <a:extLst/>
          </a:lstStyle>
          <a:p>
            <a:pPr>
              <a:defRPr/>
            </a:pPr>
            <a:endParaRPr lang="pl-PL"/>
          </a:p>
        </p:txBody>
      </p:sp>
      <p:sp>
        <p:nvSpPr>
          <p:cNvPr id="16" name="Symbol zastępczy stopki 16"/>
          <p:cNvSpPr>
            <a:spLocks noGrp="1"/>
          </p:cNvSpPr>
          <p:nvPr>
            <p:ph type="ftr" sz="quarter" idx="11"/>
          </p:nvPr>
        </p:nvSpPr>
        <p:spPr/>
        <p:txBody>
          <a:bodyPr/>
          <a:lstStyle>
            <a:lvl1pPr>
              <a:defRPr/>
            </a:lvl1pPr>
            <a:extLst/>
          </a:lstStyle>
          <a:p>
            <a:pPr>
              <a:defRPr/>
            </a:pPr>
            <a:endParaRPr lang="pl-PL"/>
          </a:p>
        </p:txBody>
      </p:sp>
      <p:sp>
        <p:nvSpPr>
          <p:cNvPr id="17" name="Symbol zastępczy numeru slajdu 28"/>
          <p:cNvSpPr>
            <a:spLocks noGrp="1"/>
          </p:cNvSpPr>
          <p:nvPr>
            <p:ph type="sldNum" sz="quarter" idx="12"/>
          </p:nvPr>
        </p:nvSpPr>
        <p:spPr/>
        <p:txBody>
          <a:bodyPr/>
          <a:lstStyle>
            <a:lvl1pPr>
              <a:defRPr/>
            </a:lvl1pPr>
            <a:extLst/>
          </a:lstStyle>
          <a:p>
            <a:pPr>
              <a:defRPr/>
            </a:pPr>
            <a:fld id="{14C93784-46B3-45CE-B39B-079F44BCAF4A}" type="slidenum">
              <a:rPr lang="pl-PL"/>
              <a:pPr>
                <a:defRPr/>
              </a:pPr>
              <a:t>‹#›</a:t>
            </a:fld>
            <a:endParaRPr lang="pl-PL"/>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13"/>
          <p:cNvSpPr>
            <a:spLocks noGrp="1"/>
          </p:cNvSpPr>
          <p:nvPr>
            <p:ph type="dt" sz="half" idx="10"/>
          </p:nvPr>
        </p:nvSpPr>
        <p:spPr/>
        <p:txBody>
          <a:bodyPr/>
          <a:lstStyle>
            <a:lvl1pPr>
              <a:defRPr/>
            </a:lvl1pPr>
          </a:lstStyle>
          <a:p>
            <a:pPr>
              <a:defRPr/>
            </a:pPr>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84D099A4-2664-4994-A2B9-62742F7AF8C9}" type="slidenum">
              <a:rPr lang="pl-PL"/>
              <a:pPr>
                <a:defRPr/>
              </a:pPr>
              <a:t>‹#›</a:t>
            </a:fld>
            <a:endParaRPr lang="pl-PL"/>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1981200" cy="5851525"/>
          </a:xfrm>
        </p:spPr>
        <p:txBody>
          <a:bodyPr vert="eaVert" anchor="ctr"/>
          <a:lstStyle/>
          <a:p>
            <a:r>
              <a:rPr lang="pl-PL"/>
              <a:t>Kliknij, aby edytować styl</a:t>
            </a:r>
            <a:endParaRPr lang="en-US"/>
          </a:p>
        </p:txBody>
      </p:sp>
      <p:sp>
        <p:nvSpPr>
          <p:cNvPr id="3" name="Symbol zastępczy tytułu pionowego 2"/>
          <p:cNvSpPr>
            <a:spLocks noGrp="1"/>
          </p:cNvSpPr>
          <p:nvPr>
            <p:ph type="body" orient="vert" idx="1"/>
          </p:nvPr>
        </p:nvSpPr>
        <p:spPr>
          <a:xfrm>
            <a:off x="609602" y="274641"/>
            <a:ext cx="5867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13"/>
          <p:cNvSpPr>
            <a:spLocks noGrp="1"/>
          </p:cNvSpPr>
          <p:nvPr>
            <p:ph type="dt" sz="half" idx="10"/>
          </p:nvPr>
        </p:nvSpPr>
        <p:spPr/>
        <p:txBody>
          <a:bodyPr/>
          <a:lstStyle>
            <a:lvl1pPr>
              <a:defRPr/>
            </a:lvl1pPr>
          </a:lstStyle>
          <a:p>
            <a:pPr>
              <a:defRPr/>
            </a:pPr>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87B19D82-5AB1-477E-994A-C054F4C89CDA}" type="slidenum">
              <a:rPr lang="pl-PL"/>
              <a:pPr>
                <a:defRPr/>
              </a:pPr>
              <a:t>‹#›</a:t>
            </a:fld>
            <a:endParaRPr lang="pl-PL"/>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4"/>
            <a:ext cx="8229600" cy="1139825"/>
          </a:xfrm>
        </p:spPr>
        <p:txBody>
          <a:bodyPr/>
          <a:lstStyle/>
          <a:p>
            <a:r>
              <a:rPr lang="pl-PL"/>
              <a:t>Kliknij, aby edytować styl</a:t>
            </a:r>
          </a:p>
        </p:txBody>
      </p:sp>
      <p:sp>
        <p:nvSpPr>
          <p:cNvPr id="3" name="Symbol zastępczy tekstu 2"/>
          <p:cNvSpPr>
            <a:spLocks noGrp="1"/>
          </p:cNvSpPr>
          <p:nvPr>
            <p:ph type="body" sz="half" idx="1"/>
          </p:nvPr>
        </p:nvSpPr>
        <p:spPr>
          <a:xfrm>
            <a:off x="457200" y="1600202"/>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2"/>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13"/>
          <p:cNvSpPr>
            <a:spLocks noGrp="1"/>
          </p:cNvSpPr>
          <p:nvPr>
            <p:ph type="dt" sz="half" idx="10"/>
          </p:nvPr>
        </p:nvSpPr>
        <p:spPr/>
        <p:txBody>
          <a:bodyPr/>
          <a:lstStyle>
            <a:lvl1pPr>
              <a:defRPr/>
            </a:lvl1pPr>
          </a:lstStyle>
          <a:p>
            <a:pPr>
              <a:defRPr/>
            </a:pPr>
            <a:endParaRPr lang="pl-PL"/>
          </a:p>
        </p:txBody>
      </p:sp>
      <p:sp>
        <p:nvSpPr>
          <p:cNvPr id="6" name="Symbol zastępczy stopki 2"/>
          <p:cNvSpPr>
            <a:spLocks noGrp="1"/>
          </p:cNvSpPr>
          <p:nvPr>
            <p:ph type="ftr" sz="quarter" idx="11"/>
          </p:nvPr>
        </p:nvSpPr>
        <p:spPr/>
        <p:txBody>
          <a:bodyPr/>
          <a:lstStyle>
            <a:lvl1pPr>
              <a:defRPr/>
            </a:lvl1pPr>
          </a:lstStyle>
          <a:p>
            <a:pPr>
              <a:defRPr/>
            </a:pPr>
            <a:endParaRPr lang="pl-PL"/>
          </a:p>
        </p:txBody>
      </p:sp>
      <p:sp>
        <p:nvSpPr>
          <p:cNvPr id="7" name="Symbol zastępczy numeru slajdu 22"/>
          <p:cNvSpPr>
            <a:spLocks noGrp="1"/>
          </p:cNvSpPr>
          <p:nvPr>
            <p:ph type="sldNum" sz="quarter" idx="12"/>
          </p:nvPr>
        </p:nvSpPr>
        <p:spPr/>
        <p:txBody>
          <a:bodyPr/>
          <a:lstStyle>
            <a:lvl1pPr>
              <a:defRPr/>
            </a:lvl1pPr>
          </a:lstStyle>
          <a:p>
            <a:pPr>
              <a:defRPr/>
            </a:pPr>
            <a:fld id="{214804C8-F502-44C8-8763-B71A9481D907}" type="slidenum">
              <a:rPr lang="pl-PL"/>
              <a:pPr>
                <a:defRPr/>
              </a:pPr>
              <a:t>‹#›</a:t>
            </a:fld>
            <a:endParaRPr lang="pl-PL"/>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ytuł, tekst i clipart">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4"/>
            <a:ext cx="8229600" cy="1139825"/>
          </a:xfrm>
        </p:spPr>
        <p:txBody>
          <a:bodyPr/>
          <a:lstStyle/>
          <a:p>
            <a:r>
              <a:rPr lang="pl-PL"/>
              <a:t>Kliknij, aby edytować styl</a:t>
            </a:r>
          </a:p>
        </p:txBody>
      </p:sp>
      <p:sp>
        <p:nvSpPr>
          <p:cNvPr id="3" name="Symbol zastępczy tekstu 2"/>
          <p:cNvSpPr>
            <a:spLocks noGrp="1"/>
          </p:cNvSpPr>
          <p:nvPr>
            <p:ph type="body" sz="half" idx="1"/>
          </p:nvPr>
        </p:nvSpPr>
        <p:spPr>
          <a:xfrm>
            <a:off x="457200" y="1600202"/>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obiektu clipart 3"/>
          <p:cNvSpPr>
            <a:spLocks noGrp="1"/>
          </p:cNvSpPr>
          <p:nvPr>
            <p:ph type="clipArt" sz="half" idx="2"/>
          </p:nvPr>
        </p:nvSpPr>
        <p:spPr>
          <a:xfrm>
            <a:off x="4648200" y="1600202"/>
            <a:ext cx="4038600" cy="4530725"/>
          </a:xfrm>
        </p:spPr>
        <p:txBody>
          <a:bodyPr>
            <a:normAutofit/>
          </a:bodyPr>
          <a:lstStyle/>
          <a:p>
            <a:pPr lvl="0"/>
            <a:endParaRPr lang="pl-PL" noProof="0"/>
          </a:p>
        </p:txBody>
      </p:sp>
      <p:sp>
        <p:nvSpPr>
          <p:cNvPr id="5" name="Symbol zastępczy daty 13"/>
          <p:cNvSpPr>
            <a:spLocks noGrp="1"/>
          </p:cNvSpPr>
          <p:nvPr>
            <p:ph type="dt" sz="half" idx="10"/>
          </p:nvPr>
        </p:nvSpPr>
        <p:spPr/>
        <p:txBody>
          <a:bodyPr/>
          <a:lstStyle>
            <a:lvl1pPr>
              <a:defRPr/>
            </a:lvl1pPr>
          </a:lstStyle>
          <a:p>
            <a:pPr>
              <a:defRPr/>
            </a:pPr>
            <a:endParaRPr lang="pl-PL"/>
          </a:p>
        </p:txBody>
      </p:sp>
      <p:sp>
        <p:nvSpPr>
          <p:cNvPr id="6" name="Symbol zastępczy stopki 2"/>
          <p:cNvSpPr>
            <a:spLocks noGrp="1"/>
          </p:cNvSpPr>
          <p:nvPr>
            <p:ph type="ftr" sz="quarter" idx="11"/>
          </p:nvPr>
        </p:nvSpPr>
        <p:spPr/>
        <p:txBody>
          <a:bodyPr/>
          <a:lstStyle>
            <a:lvl1pPr>
              <a:defRPr/>
            </a:lvl1pPr>
          </a:lstStyle>
          <a:p>
            <a:pPr>
              <a:defRPr/>
            </a:pPr>
            <a:endParaRPr lang="pl-PL"/>
          </a:p>
        </p:txBody>
      </p:sp>
      <p:sp>
        <p:nvSpPr>
          <p:cNvPr id="7" name="Symbol zastępczy numeru slajdu 22"/>
          <p:cNvSpPr>
            <a:spLocks noGrp="1"/>
          </p:cNvSpPr>
          <p:nvPr>
            <p:ph type="sldNum" sz="quarter" idx="12"/>
          </p:nvPr>
        </p:nvSpPr>
        <p:spPr/>
        <p:txBody>
          <a:bodyPr/>
          <a:lstStyle>
            <a:lvl1pPr>
              <a:defRPr/>
            </a:lvl1pPr>
          </a:lstStyle>
          <a:p>
            <a:pPr>
              <a:defRPr/>
            </a:pPr>
            <a:fld id="{A5FB0F10-4625-490D-911B-B16DC51D2709}" type="slidenum">
              <a:rPr lang="pl-PL"/>
              <a:pPr>
                <a:defRPr/>
              </a:pPr>
              <a:t>‹#›</a:t>
            </a:fld>
            <a:endParaRPr lang="pl-PL"/>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7813"/>
            <a:ext cx="8229600" cy="585311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3" name="Symbol zastępczy daty 13"/>
          <p:cNvSpPr>
            <a:spLocks noGrp="1"/>
          </p:cNvSpPr>
          <p:nvPr>
            <p:ph type="dt" sz="half" idx="10"/>
          </p:nvPr>
        </p:nvSpPr>
        <p:spPr/>
        <p:txBody>
          <a:bodyPr/>
          <a:lstStyle>
            <a:lvl1pPr>
              <a:defRPr/>
            </a:lvl1pPr>
          </a:lstStyle>
          <a:p>
            <a:pPr>
              <a:defRPr/>
            </a:pPr>
            <a:endParaRPr lang="pl-PL"/>
          </a:p>
        </p:txBody>
      </p:sp>
      <p:sp>
        <p:nvSpPr>
          <p:cNvPr id="4" name="Symbol zastępczy stopki 2"/>
          <p:cNvSpPr>
            <a:spLocks noGrp="1"/>
          </p:cNvSpPr>
          <p:nvPr>
            <p:ph type="ftr" sz="quarter" idx="11"/>
          </p:nvPr>
        </p:nvSpPr>
        <p:spPr/>
        <p:txBody>
          <a:bodyPr/>
          <a:lstStyle>
            <a:lvl1pPr>
              <a:defRPr/>
            </a:lvl1pPr>
          </a:lstStyle>
          <a:p>
            <a:pPr>
              <a:defRPr/>
            </a:pPr>
            <a:endParaRPr lang="pl-PL"/>
          </a:p>
        </p:txBody>
      </p:sp>
      <p:sp>
        <p:nvSpPr>
          <p:cNvPr id="5" name="Symbol zastępczy numeru slajdu 22"/>
          <p:cNvSpPr>
            <a:spLocks noGrp="1"/>
          </p:cNvSpPr>
          <p:nvPr>
            <p:ph type="sldNum" sz="quarter" idx="12"/>
          </p:nvPr>
        </p:nvSpPr>
        <p:spPr/>
        <p:txBody>
          <a:bodyPr/>
          <a:lstStyle>
            <a:lvl1pPr>
              <a:defRPr/>
            </a:lvl1pPr>
          </a:lstStyle>
          <a:p>
            <a:pPr>
              <a:defRPr/>
            </a:pPr>
            <a:fld id="{3875E58E-4478-453D-8E82-7AF0FFAEEE23}" type="slidenum">
              <a:rPr lang="pl-PL"/>
              <a:pPr>
                <a:defRPr/>
              </a:pPr>
              <a:t>‹#›</a:t>
            </a:fld>
            <a:endParaRPr lang="pl-PL"/>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13"/>
          <p:cNvSpPr>
            <a:spLocks noGrp="1"/>
          </p:cNvSpPr>
          <p:nvPr>
            <p:ph type="dt" sz="half" idx="10"/>
          </p:nvPr>
        </p:nvSpPr>
        <p:spPr/>
        <p:txBody>
          <a:bodyPr/>
          <a:lstStyle>
            <a:lvl1pPr>
              <a:defRPr/>
            </a:lvl1pPr>
          </a:lstStyle>
          <a:p>
            <a:pPr>
              <a:defRPr/>
            </a:pPr>
            <a:endParaRPr lang="pl-PL"/>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6C57FBE7-787E-438E-9CC5-143161D7990E}" type="slidenum">
              <a:rPr lang="pl-PL"/>
              <a:pPr>
                <a:defRPr/>
              </a:pPr>
              <a:t>‹#›</a:t>
            </a:fld>
            <a:endParaRPr lang="pl-PL"/>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Dowolny kształt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lIns="91420" tIns="45711" rIns="91420" bIns="45711"/>
          <a:lstStyle/>
          <a:p>
            <a:pPr>
              <a:defRPr/>
            </a:pPr>
            <a:endParaRPr lang="en-US"/>
          </a:p>
        </p:txBody>
      </p:sp>
      <p:sp>
        <p:nvSpPr>
          <p:cNvPr id="5" name="Dowolny kształt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lIns="91420" tIns="45711" rIns="91420" bIns="45711"/>
          <a:lstStyle/>
          <a:p>
            <a:pPr>
              <a:defRPr/>
            </a:pPr>
            <a:endParaRPr lang="en-US"/>
          </a:p>
        </p:txBody>
      </p:sp>
      <p:sp>
        <p:nvSpPr>
          <p:cNvPr id="6" name="Dowolny kształt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lIns="91420" tIns="45711" rIns="91420" bIns="45711"/>
          <a:lstStyle/>
          <a:p>
            <a:pPr>
              <a:defRPr/>
            </a:pPr>
            <a:endParaRPr lang="en-US"/>
          </a:p>
        </p:txBody>
      </p:sp>
      <p:sp>
        <p:nvSpPr>
          <p:cNvPr id="7" name="Dowolny kształt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420" tIns="45711" rIns="91420" bIns="45711"/>
          <a:lstStyle/>
          <a:p>
            <a:pPr>
              <a:defRPr/>
            </a:pPr>
            <a:endParaRPr lang="en-US"/>
          </a:p>
        </p:txBody>
      </p:sp>
      <p:sp>
        <p:nvSpPr>
          <p:cNvPr id="8" name="Dowolny kształt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420" tIns="45711" rIns="91420" bIns="45711"/>
          <a:lstStyle/>
          <a:p>
            <a:pPr>
              <a:defRPr/>
            </a:pPr>
            <a:endParaRPr lang="en-US"/>
          </a:p>
        </p:txBody>
      </p:sp>
      <p:sp>
        <p:nvSpPr>
          <p:cNvPr id="9" name="Dowolny kształt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420" tIns="45711" rIns="91420" bIns="45711"/>
          <a:lstStyle/>
          <a:p>
            <a:pPr>
              <a:defRPr/>
            </a:pPr>
            <a:endParaRPr lang="en-US"/>
          </a:p>
        </p:txBody>
      </p:sp>
      <p:sp>
        <p:nvSpPr>
          <p:cNvPr id="10" name="Dowolny kształt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420" tIns="45711" rIns="91420" bIns="45711"/>
          <a:lstStyle/>
          <a:p>
            <a:pPr>
              <a:defRPr/>
            </a:pPr>
            <a:endParaRPr lang="en-US"/>
          </a:p>
        </p:txBody>
      </p:sp>
      <p:sp>
        <p:nvSpPr>
          <p:cNvPr id="11" name="Dowolny kształt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420" tIns="45711" rIns="91420" bIns="45711"/>
          <a:lstStyle/>
          <a:p>
            <a:pPr>
              <a:defRPr/>
            </a:pPr>
            <a:endParaRPr lang="en-US"/>
          </a:p>
        </p:txBody>
      </p:sp>
      <p:sp>
        <p:nvSpPr>
          <p:cNvPr id="12" name="Dowolny kształt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420" tIns="45711" rIns="91420" bIns="45711"/>
          <a:lstStyle/>
          <a:p>
            <a:pPr>
              <a:defRPr/>
            </a:pPr>
            <a:endParaRPr lang="en-US"/>
          </a:p>
        </p:txBody>
      </p:sp>
      <p:sp>
        <p:nvSpPr>
          <p:cNvPr id="13" name="Dowolny kształt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420" tIns="45711" rIns="91420" bIns="45711"/>
          <a:lstStyle/>
          <a:p>
            <a:pPr>
              <a:defRPr/>
            </a:pPr>
            <a:endParaRPr lang="en-US"/>
          </a:p>
        </p:txBody>
      </p:sp>
      <p:sp>
        <p:nvSpPr>
          <p:cNvPr id="14" name="Dowolny kształt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420" tIns="45711" rIns="91420" bIns="45711"/>
          <a:lstStyle/>
          <a:p>
            <a:pPr>
              <a:defRPr/>
            </a:pPr>
            <a:endParaRPr lang="en-US"/>
          </a:p>
        </p:txBody>
      </p:sp>
      <p:sp>
        <p:nvSpPr>
          <p:cNvPr id="15" name="Dowolny kształt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420" tIns="45711" rIns="91420" bIns="45711"/>
          <a:lstStyle/>
          <a:p>
            <a:pPr>
              <a:defRPr/>
            </a:pPr>
            <a:endParaRPr lang="en-US"/>
          </a:p>
        </p:txBody>
      </p:sp>
      <p:sp>
        <p:nvSpPr>
          <p:cNvPr id="16" name="Dowolny kształt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420" tIns="45711" rIns="91420" bIns="45711"/>
          <a:lstStyle/>
          <a:p>
            <a:pPr>
              <a:defRPr/>
            </a:pPr>
            <a:endParaRPr lang="en-US"/>
          </a:p>
        </p:txBody>
      </p:sp>
      <p:sp>
        <p:nvSpPr>
          <p:cNvPr id="17" name="Dowolny kształt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lIns="91420" tIns="45711" rIns="91420" bIns="45711"/>
          <a:lstStyle/>
          <a:p>
            <a:pPr>
              <a:defRPr/>
            </a:pPr>
            <a:endParaRPr lang="en-US"/>
          </a:p>
        </p:txBody>
      </p:sp>
      <p:sp>
        <p:nvSpPr>
          <p:cNvPr id="18" name="Dowolny kształt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lIns="91420" tIns="45711" rIns="91420" bIns="45711"/>
          <a:lstStyle/>
          <a:p>
            <a:pPr>
              <a:defRPr/>
            </a:pPr>
            <a:endParaRPr lang="en-US"/>
          </a:p>
        </p:txBody>
      </p:sp>
      <p:sp>
        <p:nvSpPr>
          <p:cNvPr id="19" name="Prostokąt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sp>
        <p:nvSpPr>
          <p:cNvPr id="20" name="Prostokąt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21" name="Prostokąt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22" name="Prostokąt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sp>
        <p:nvSpPr>
          <p:cNvPr id="23" name="Prostokąt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24" name="Prostokąt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3" name="Symbol zastępczy tekstu 2"/>
          <p:cNvSpPr>
            <a:spLocks noGrp="1"/>
          </p:cNvSpPr>
          <p:nvPr>
            <p:ph type="body" idx="1"/>
          </p:nvPr>
        </p:nvSpPr>
        <p:spPr>
          <a:xfrm>
            <a:off x="706902" y="1351672"/>
            <a:ext cx="5718048" cy="977486"/>
          </a:xfrm>
        </p:spPr>
        <p:txBody>
          <a:bodyPr lIns="82279" bIns="0"/>
          <a:lstStyle>
            <a:lvl1pPr marL="54853"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l-PL"/>
              <a:t>Kliknij, aby edytować style wzorca tekstu</a:t>
            </a:r>
          </a:p>
        </p:txBody>
      </p:sp>
      <p:sp>
        <p:nvSpPr>
          <p:cNvPr id="2" name="Tytuł 1"/>
          <p:cNvSpPr>
            <a:spLocks noGrp="1"/>
          </p:cNvSpPr>
          <p:nvPr>
            <p:ph type="title"/>
          </p:nvPr>
        </p:nvSpPr>
        <p:spPr>
          <a:xfrm>
            <a:off x="706902" y="512066"/>
            <a:ext cx="8156448" cy="777240"/>
          </a:xfrm>
        </p:spPr>
        <p:txBody>
          <a:bodyPr tIns="63994"/>
          <a:lstStyle>
            <a:lvl1pPr algn="l">
              <a:buNone/>
              <a:defRPr sz="3800" b="0" cap="none" spc="-150" baseline="0"/>
            </a:lvl1pPr>
            <a:extLst/>
          </a:lstStyle>
          <a:p>
            <a:r>
              <a:rPr lang="pl-PL"/>
              <a:t>Kliknij, aby edytować styl</a:t>
            </a:r>
            <a:endParaRPr lang="en-US"/>
          </a:p>
        </p:txBody>
      </p:sp>
      <p:sp>
        <p:nvSpPr>
          <p:cNvPr id="25" name="Symbol zastępczy daty 3"/>
          <p:cNvSpPr>
            <a:spLocks noGrp="1"/>
          </p:cNvSpPr>
          <p:nvPr>
            <p:ph type="dt" sz="half" idx="10"/>
          </p:nvPr>
        </p:nvSpPr>
        <p:spPr/>
        <p:txBody>
          <a:bodyPr/>
          <a:lstStyle>
            <a:lvl1pPr>
              <a:defRPr/>
            </a:lvl1pPr>
            <a:extLst/>
          </a:lstStyle>
          <a:p>
            <a:pPr>
              <a:defRPr/>
            </a:pPr>
            <a:endParaRPr lang="pl-PL"/>
          </a:p>
        </p:txBody>
      </p:sp>
      <p:sp>
        <p:nvSpPr>
          <p:cNvPr id="26" name="Symbol zastępczy stopki 4"/>
          <p:cNvSpPr>
            <a:spLocks noGrp="1"/>
          </p:cNvSpPr>
          <p:nvPr>
            <p:ph type="ftr" sz="quarter" idx="11"/>
          </p:nvPr>
        </p:nvSpPr>
        <p:spPr/>
        <p:txBody>
          <a:bodyPr/>
          <a:lstStyle>
            <a:lvl1pPr>
              <a:defRPr/>
            </a:lvl1pPr>
            <a:extLst/>
          </a:lstStyle>
          <a:p>
            <a:pPr>
              <a:defRPr/>
            </a:pPr>
            <a:endParaRPr lang="pl-PL"/>
          </a:p>
        </p:txBody>
      </p:sp>
      <p:sp>
        <p:nvSpPr>
          <p:cNvPr id="27" name="Symbol zastępczy numeru slajdu 5"/>
          <p:cNvSpPr>
            <a:spLocks noGrp="1"/>
          </p:cNvSpPr>
          <p:nvPr>
            <p:ph type="sldNum" sz="quarter" idx="12"/>
          </p:nvPr>
        </p:nvSpPr>
        <p:spPr/>
        <p:txBody>
          <a:bodyPr/>
          <a:lstStyle>
            <a:lvl1pPr>
              <a:defRPr/>
            </a:lvl1pPr>
            <a:extLst/>
          </a:lstStyle>
          <a:p>
            <a:pPr>
              <a:defRPr/>
            </a:pPr>
            <a:fld id="{0471392D-EB6D-45D2-99C6-ECA4E9675CC2}" type="slidenum">
              <a:rPr lang="pl-PL"/>
              <a:pPr>
                <a:defRPr/>
              </a:pPr>
              <a:t>‹#›</a:t>
            </a:fld>
            <a:endParaRPr lang="pl-PL"/>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512066"/>
            <a:ext cx="8229600" cy="914400"/>
          </a:xfrm>
        </p:spPr>
        <p:txBody>
          <a:bodyPr/>
          <a:lstStyle/>
          <a:p>
            <a:r>
              <a:rPr lang="pl-PL"/>
              <a:t>Kliknij, aby edytować styl</a:t>
            </a:r>
            <a:endParaRPr lang="en-US"/>
          </a:p>
        </p:txBody>
      </p:sp>
      <p:sp>
        <p:nvSpPr>
          <p:cNvPr id="3" name="Symbol zastępczy zawartości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p:cNvSpPr>
            <a:spLocks noGrp="1"/>
          </p:cNvSpPr>
          <p:nvPr>
            <p:ph type="dt" sz="half" idx="10"/>
          </p:nvPr>
        </p:nvSpPr>
        <p:spPr/>
        <p:txBody>
          <a:bodyPr/>
          <a:lstStyle>
            <a:lvl1pPr>
              <a:defRPr/>
            </a:lvl1pPr>
            <a:extLst/>
          </a:lstStyle>
          <a:p>
            <a:pPr>
              <a:defRPr/>
            </a:pPr>
            <a:endParaRPr lang="pl-PL"/>
          </a:p>
        </p:txBody>
      </p:sp>
      <p:sp>
        <p:nvSpPr>
          <p:cNvPr id="6" name="Symbol zastępczy stopki 5"/>
          <p:cNvSpPr>
            <a:spLocks noGrp="1"/>
          </p:cNvSpPr>
          <p:nvPr>
            <p:ph type="ftr" sz="quarter" idx="11"/>
          </p:nvPr>
        </p:nvSpPr>
        <p:spPr/>
        <p:txBody>
          <a:bodyPr/>
          <a:lstStyle>
            <a:lvl1pPr>
              <a:defRPr/>
            </a:lvl1pPr>
            <a:extLst/>
          </a:lstStyle>
          <a:p>
            <a:pPr>
              <a:defRPr/>
            </a:pPr>
            <a:endParaRPr lang="pl-PL"/>
          </a:p>
        </p:txBody>
      </p:sp>
      <p:sp>
        <p:nvSpPr>
          <p:cNvPr id="7" name="Symbol zastępczy numeru slajdu 6"/>
          <p:cNvSpPr>
            <a:spLocks noGrp="1"/>
          </p:cNvSpPr>
          <p:nvPr>
            <p:ph type="sldNum" sz="quarter" idx="12"/>
          </p:nvPr>
        </p:nvSpPr>
        <p:spPr/>
        <p:txBody>
          <a:bodyPr/>
          <a:lstStyle>
            <a:lvl1pPr>
              <a:defRPr/>
            </a:lvl1pPr>
            <a:extLst/>
          </a:lstStyle>
          <a:p>
            <a:pPr>
              <a:defRPr/>
            </a:pPr>
            <a:fld id="{93D39810-9053-48A0-8785-2C36F070FAE3}" type="slidenum">
              <a:rPr lang="pl-PL"/>
              <a:pPr>
                <a:defRPr/>
              </a:pPr>
              <a:t>‹#›</a:t>
            </a:fld>
            <a:endParaRPr lang="pl-PL"/>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7" name="Prostokąt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sp>
        <p:nvSpPr>
          <p:cNvPr id="8" name="Prostokąt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9" name="Prostokąt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10" name="Prostokąt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sp>
        <p:nvSpPr>
          <p:cNvPr id="11" name="Prostokąt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12" name="Prostokąt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13" name="Prostokąt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14" name="Prostokąt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sp>
        <p:nvSpPr>
          <p:cNvPr id="15" name="Prostokąt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16" name="Prostokąt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2" name="Tytuł 1"/>
          <p:cNvSpPr>
            <a:spLocks noGrp="1"/>
          </p:cNvSpPr>
          <p:nvPr>
            <p:ph type="title"/>
          </p:nvPr>
        </p:nvSpPr>
        <p:spPr>
          <a:xfrm>
            <a:off x="504826" y="512066"/>
            <a:ext cx="7772400" cy="914400"/>
          </a:xfrm>
        </p:spPr>
        <p:txBody>
          <a:bodyPr/>
          <a:lstStyle>
            <a:lvl1pPr>
              <a:defRPr sz="4000"/>
            </a:lvl1pPr>
            <a:extLst/>
          </a:lstStyle>
          <a:p>
            <a:r>
              <a:rPr lang="pl-PL"/>
              <a:t>Kliknij, aby edytować styl</a:t>
            </a:r>
            <a:endParaRPr lang="en-US"/>
          </a:p>
        </p:txBody>
      </p:sp>
      <p:sp>
        <p:nvSpPr>
          <p:cNvPr id="3" name="Symbol zastępczy tekstu 2"/>
          <p:cNvSpPr>
            <a:spLocks noGrp="1"/>
          </p:cNvSpPr>
          <p:nvPr>
            <p:ph type="body" idx="1"/>
          </p:nvPr>
        </p:nvSpPr>
        <p:spPr>
          <a:xfrm>
            <a:off x="457200" y="1809750"/>
            <a:ext cx="4040188" cy="639762"/>
          </a:xfrm>
        </p:spPr>
        <p:txBody>
          <a:bodyPr anchor="ctr"/>
          <a:lstStyle>
            <a:lvl1pPr marL="73137"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pl-PL"/>
              <a:t>Kliknij, aby edytować style wzorca tekstu</a:t>
            </a:r>
          </a:p>
        </p:txBody>
      </p:sp>
      <p:sp>
        <p:nvSpPr>
          <p:cNvPr id="4" name="Symbol zastępczy tekstu 3"/>
          <p:cNvSpPr>
            <a:spLocks noGrp="1"/>
          </p:cNvSpPr>
          <p:nvPr>
            <p:ph type="body" sz="half" idx="3"/>
          </p:nvPr>
        </p:nvSpPr>
        <p:spPr>
          <a:xfrm>
            <a:off x="4645025" y="1809750"/>
            <a:ext cx="4041775" cy="639762"/>
          </a:xfrm>
        </p:spPr>
        <p:txBody>
          <a:bodyPr anchor="ctr"/>
          <a:lstStyle>
            <a:lvl1pPr marL="73137"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pl-PL"/>
              <a:t>Kliknij, aby edytować style wzorca tekstu</a:t>
            </a:r>
          </a:p>
        </p:txBody>
      </p:sp>
      <p:sp>
        <p:nvSpPr>
          <p:cNvPr id="5" name="Symbol zastępczy zawartości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zawartości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7" name="Symbol zastępczy daty 6"/>
          <p:cNvSpPr>
            <a:spLocks noGrp="1"/>
          </p:cNvSpPr>
          <p:nvPr>
            <p:ph type="dt" sz="half" idx="10"/>
          </p:nvPr>
        </p:nvSpPr>
        <p:spPr/>
        <p:txBody>
          <a:bodyPr/>
          <a:lstStyle>
            <a:lvl1pPr>
              <a:defRPr/>
            </a:lvl1pPr>
            <a:extLst/>
          </a:lstStyle>
          <a:p>
            <a:pPr>
              <a:defRPr/>
            </a:pPr>
            <a:endParaRPr lang="pl-PL"/>
          </a:p>
        </p:txBody>
      </p:sp>
      <p:sp>
        <p:nvSpPr>
          <p:cNvPr id="18" name="Symbol zastępczy stopki 7"/>
          <p:cNvSpPr>
            <a:spLocks noGrp="1"/>
          </p:cNvSpPr>
          <p:nvPr>
            <p:ph type="ftr" sz="quarter" idx="11"/>
          </p:nvPr>
        </p:nvSpPr>
        <p:spPr/>
        <p:txBody>
          <a:bodyPr/>
          <a:lstStyle>
            <a:lvl1pPr>
              <a:defRPr/>
            </a:lvl1pPr>
            <a:extLst/>
          </a:lstStyle>
          <a:p>
            <a:pPr>
              <a:defRPr/>
            </a:pPr>
            <a:endParaRPr lang="pl-PL"/>
          </a:p>
        </p:txBody>
      </p:sp>
      <p:sp>
        <p:nvSpPr>
          <p:cNvPr id="19" name="Symbol zastępczy numeru slajdu 8"/>
          <p:cNvSpPr>
            <a:spLocks noGrp="1"/>
          </p:cNvSpPr>
          <p:nvPr>
            <p:ph type="sldNum" sz="quarter" idx="12"/>
          </p:nvPr>
        </p:nvSpPr>
        <p:spPr/>
        <p:txBody>
          <a:bodyPr/>
          <a:lstStyle>
            <a:lvl1pPr>
              <a:defRPr/>
            </a:lvl1pPr>
            <a:extLst/>
          </a:lstStyle>
          <a:p>
            <a:pPr>
              <a:defRPr/>
            </a:pPr>
            <a:fld id="{EF9F99AF-8AB2-42F6-9BF7-DA5DFA27147C}" type="slidenum">
              <a:rPr lang="pl-PL"/>
              <a:pPr>
                <a:defRPr/>
              </a:pPr>
              <a:t>‹#›</a:t>
            </a:fld>
            <a:endParaRPr lang="pl-PL"/>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914402" y="512066"/>
            <a:ext cx="7772400" cy="914400"/>
          </a:xfrm>
        </p:spPr>
        <p:txBody>
          <a:bodyPr/>
          <a:lstStyle>
            <a:lvl1pPr>
              <a:defRPr sz="4000" cap="none" baseline="0"/>
            </a:lvl1pPr>
            <a:extLst/>
          </a:lstStyle>
          <a:p>
            <a:r>
              <a:rPr lang="pl-PL"/>
              <a:t>Kliknij, aby edytować styl</a:t>
            </a:r>
            <a:endParaRPr lang="en-US"/>
          </a:p>
        </p:txBody>
      </p:sp>
      <p:sp>
        <p:nvSpPr>
          <p:cNvPr id="3" name="Symbol zastępczy daty 13"/>
          <p:cNvSpPr>
            <a:spLocks noGrp="1"/>
          </p:cNvSpPr>
          <p:nvPr>
            <p:ph type="dt" sz="half" idx="10"/>
          </p:nvPr>
        </p:nvSpPr>
        <p:spPr/>
        <p:txBody>
          <a:bodyPr/>
          <a:lstStyle>
            <a:lvl1pPr>
              <a:defRPr/>
            </a:lvl1pPr>
          </a:lstStyle>
          <a:p>
            <a:pPr>
              <a:defRPr/>
            </a:pPr>
            <a:endParaRPr lang="pl-PL"/>
          </a:p>
        </p:txBody>
      </p:sp>
      <p:sp>
        <p:nvSpPr>
          <p:cNvPr id="4" name="Symbol zastępczy stopki 2"/>
          <p:cNvSpPr>
            <a:spLocks noGrp="1"/>
          </p:cNvSpPr>
          <p:nvPr>
            <p:ph type="ftr" sz="quarter" idx="11"/>
          </p:nvPr>
        </p:nvSpPr>
        <p:spPr/>
        <p:txBody>
          <a:bodyPr/>
          <a:lstStyle>
            <a:lvl1pPr>
              <a:defRPr/>
            </a:lvl1pPr>
          </a:lstStyle>
          <a:p>
            <a:pPr>
              <a:defRPr/>
            </a:pPr>
            <a:endParaRPr lang="pl-PL"/>
          </a:p>
        </p:txBody>
      </p:sp>
      <p:sp>
        <p:nvSpPr>
          <p:cNvPr id="5" name="Symbol zastępczy numeru slajdu 22"/>
          <p:cNvSpPr>
            <a:spLocks noGrp="1"/>
          </p:cNvSpPr>
          <p:nvPr>
            <p:ph type="sldNum" sz="quarter" idx="12"/>
          </p:nvPr>
        </p:nvSpPr>
        <p:spPr/>
        <p:txBody>
          <a:bodyPr/>
          <a:lstStyle>
            <a:lvl1pPr>
              <a:defRPr/>
            </a:lvl1pPr>
          </a:lstStyle>
          <a:p>
            <a:pPr>
              <a:defRPr/>
            </a:pPr>
            <a:fld id="{7A7B8C50-63F9-44BD-9767-F40F25B646B4}" type="slidenum">
              <a:rPr lang="pl-PL"/>
              <a:pPr>
                <a:defRPr/>
              </a:pPr>
              <a:t>‹#›</a:t>
            </a:fld>
            <a:endParaRPr lang="pl-PL"/>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extLst/>
          </a:lstStyle>
          <a:p>
            <a:pPr>
              <a:defRPr/>
            </a:pPr>
            <a:endParaRPr lang="pl-PL"/>
          </a:p>
        </p:txBody>
      </p:sp>
      <p:sp>
        <p:nvSpPr>
          <p:cNvPr id="3" name="Symbol zastępczy stopki 2"/>
          <p:cNvSpPr>
            <a:spLocks noGrp="1"/>
          </p:cNvSpPr>
          <p:nvPr>
            <p:ph type="ftr" sz="quarter" idx="11"/>
          </p:nvPr>
        </p:nvSpPr>
        <p:spPr/>
        <p:txBody>
          <a:bodyPr/>
          <a:lstStyle>
            <a:lvl1pPr>
              <a:defRPr/>
            </a:lvl1pPr>
            <a:extLst/>
          </a:lstStyle>
          <a:p>
            <a:pPr>
              <a:defRPr/>
            </a:pPr>
            <a:endParaRPr lang="pl-PL"/>
          </a:p>
        </p:txBody>
      </p:sp>
      <p:sp>
        <p:nvSpPr>
          <p:cNvPr id="4" name="Symbol zastępczy numeru slajdu 3"/>
          <p:cNvSpPr>
            <a:spLocks noGrp="1"/>
          </p:cNvSpPr>
          <p:nvPr>
            <p:ph type="sldNum" sz="quarter" idx="12"/>
          </p:nvPr>
        </p:nvSpPr>
        <p:spPr/>
        <p:txBody>
          <a:bodyPr/>
          <a:lstStyle>
            <a:lvl1pPr>
              <a:defRPr/>
            </a:lvl1pPr>
            <a:extLst/>
          </a:lstStyle>
          <a:p>
            <a:pPr>
              <a:defRPr/>
            </a:pPr>
            <a:fld id="{8EA8DAC7-48EA-4763-B460-2C5CCA6F6400}" type="slidenum">
              <a:rPr lang="pl-PL"/>
              <a:pPr>
                <a:defRPr/>
              </a:pPr>
              <a:t>‹#›</a:t>
            </a:fld>
            <a:endParaRPr lang="pl-PL"/>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2" y="273050"/>
            <a:ext cx="8229600" cy="1162050"/>
          </a:xfrm>
        </p:spPr>
        <p:txBody>
          <a:bodyPr anchor="ctr"/>
          <a:lstStyle>
            <a:lvl1pPr algn="l">
              <a:buNone/>
              <a:defRPr sz="3600" b="0"/>
            </a:lvl1pPr>
            <a:extLst/>
          </a:lstStyle>
          <a:p>
            <a:r>
              <a:rPr lang="pl-PL"/>
              <a:t>Kliknij, aby edytować styl</a:t>
            </a:r>
            <a:endParaRPr lang="en-US"/>
          </a:p>
        </p:txBody>
      </p:sp>
      <p:sp>
        <p:nvSpPr>
          <p:cNvPr id="3" name="Symbol zastępczy tekstu 2"/>
          <p:cNvSpPr>
            <a:spLocks noGrp="1"/>
          </p:cNvSpPr>
          <p:nvPr>
            <p:ph type="body" idx="2"/>
          </p:nvPr>
        </p:nvSpPr>
        <p:spPr>
          <a:xfrm>
            <a:off x="685800" y="1435100"/>
            <a:ext cx="2514600" cy="4572000"/>
          </a:xfrm>
        </p:spPr>
        <p:txBody>
          <a:bodyPr/>
          <a:lstStyle>
            <a:lvl1pPr marL="54853" indent="0">
              <a:buNone/>
              <a:defRPr sz="1800"/>
            </a:lvl1pPr>
            <a:lvl2pPr>
              <a:buNone/>
              <a:defRPr sz="1200"/>
            </a:lvl2pPr>
            <a:lvl3pPr>
              <a:buNone/>
              <a:defRPr sz="1000"/>
            </a:lvl3pPr>
            <a:lvl4pPr>
              <a:buNone/>
              <a:defRPr sz="900"/>
            </a:lvl4pPr>
            <a:lvl5pPr>
              <a:buNone/>
              <a:defRPr sz="900"/>
            </a:lvl5pPr>
            <a:extLst/>
          </a:lstStyle>
          <a:p>
            <a:pPr lvl="0"/>
            <a:r>
              <a:rPr lang="pl-PL"/>
              <a:t>Kliknij, aby edytować style wzorca tekstu</a:t>
            </a:r>
          </a:p>
        </p:txBody>
      </p:sp>
      <p:sp>
        <p:nvSpPr>
          <p:cNvPr id="4" name="Symbol zastępczy zawartości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13"/>
          <p:cNvSpPr>
            <a:spLocks noGrp="1"/>
          </p:cNvSpPr>
          <p:nvPr>
            <p:ph type="dt" sz="half" idx="10"/>
          </p:nvPr>
        </p:nvSpPr>
        <p:spPr/>
        <p:txBody>
          <a:bodyPr/>
          <a:lstStyle>
            <a:lvl1pPr>
              <a:defRPr/>
            </a:lvl1pPr>
          </a:lstStyle>
          <a:p>
            <a:pPr>
              <a:defRPr/>
            </a:pPr>
            <a:endParaRPr lang="pl-PL"/>
          </a:p>
        </p:txBody>
      </p:sp>
      <p:sp>
        <p:nvSpPr>
          <p:cNvPr id="6" name="Symbol zastępczy stopki 2"/>
          <p:cNvSpPr>
            <a:spLocks noGrp="1"/>
          </p:cNvSpPr>
          <p:nvPr>
            <p:ph type="ftr" sz="quarter" idx="11"/>
          </p:nvPr>
        </p:nvSpPr>
        <p:spPr/>
        <p:txBody>
          <a:bodyPr/>
          <a:lstStyle>
            <a:lvl1pPr>
              <a:defRPr/>
            </a:lvl1pPr>
          </a:lstStyle>
          <a:p>
            <a:pPr>
              <a:defRPr/>
            </a:pPr>
            <a:endParaRPr lang="pl-PL"/>
          </a:p>
        </p:txBody>
      </p:sp>
      <p:sp>
        <p:nvSpPr>
          <p:cNvPr id="7" name="Symbol zastępczy numeru slajdu 22"/>
          <p:cNvSpPr>
            <a:spLocks noGrp="1"/>
          </p:cNvSpPr>
          <p:nvPr>
            <p:ph type="sldNum" sz="quarter" idx="12"/>
          </p:nvPr>
        </p:nvSpPr>
        <p:spPr/>
        <p:txBody>
          <a:bodyPr/>
          <a:lstStyle>
            <a:lvl1pPr>
              <a:defRPr/>
            </a:lvl1pPr>
          </a:lstStyle>
          <a:p>
            <a:pPr>
              <a:defRPr/>
            </a:pPr>
            <a:fld id="{80CF4A6A-6354-4ADF-85FD-1DBA53EDCC4F}" type="slidenum">
              <a:rPr lang="pl-PL"/>
              <a:pPr>
                <a:defRPr/>
              </a:pPr>
              <a:t>‹#›</a:t>
            </a:fld>
            <a:endParaRPr lang="pl-PL"/>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5" name="Prostokąt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cxnSp>
        <p:nvCxnSpPr>
          <p:cNvPr id="6" name="Łącznik prosty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upa 19"/>
          <p:cNvGrpSpPr>
            <a:grpSpLocks/>
          </p:cNvGrpSpPr>
          <p:nvPr/>
        </p:nvGrpSpPr>
        <p:grpSpPr bwMode="auto">
          <a:xfrm rot="5400000">
            <a:off x="8515351" y="1219200"/>
            <a:ext cx="131762" cy="128587"/>
            <a:chOff x="6668087" y="1297746"/>
            <a:chExt cx="161840" cy="156602"/>
          </a:xfrm>
        </p:grpSpPr>
        <p:cxnSp>
          <p:nvCxnSpPr>
            <p:cNvPr id="8" name="Łącznik prosty 7"/>
            <p:cNvCxnSpPr/>
            <p:nvPr/>
          </p:nvCxnSpPr>
          <p:spPr>
            <a:xfrm rot="16200000">
              <a:off x="6663593" y="1271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y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y 9"/>
            <p:cNvCxnSpPr/>
            <p:nvPr/>
          </p:nvCxnSpPr>
          <p:spPr>
            <a:xfrm rot="5400000" flipH="1">
              <a:off x="6744513" y="12703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upa 25"/>
          <p:cNvGrpSpPr>
            <a:grpSpLocks/>
          </p:cNvGrpSpPr>
          <p:nvPr/>
        </p:nvGrpSpPr>
        <p:grpSpPr bwMode="auto">
          <a:xfrm rot="5400000">
            <a:off x="8667751" y="1371600"/>
            <a:ext cx="131762" cy="128587"/>
            <a:chOff x="6668087" y="1297746"/>
            <a:chExt cx="161840" cy="156602"/>
          </a:xfrm>
        </p:grpSpPr>
        <p:cxnSp>
          <p:nvCxnSpPr>
            <p:cNvPr id="12" name="Łącznik prosty 11"/>
            <p:cNvCxnSpPr/>
            <p:nvPr/>
          </p:nvCxnSpPr>
          <p:spPr>
            <a:xfrm rot="16200000">
              <a:off x="6663593" y="1271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Łącznik prosty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Łącznik prosty 13"/>
            <p:cNvCxnSpPr/>
            <p:nvPr/>
          </p:nvCxnSpPr>
          <p:spPr>
            <a:xfrm rot="5400000" flipH="1">
              <a:off x="6744513" y="12703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upa 29"/>
          <p:cNvGrpSpPr>
            <a:grpSpLocks/>
          </p:cNvGrpSpPr>
          <p:nvPr/>
        </p:nvGrpSpPr>
        <p:grpSpPr bwMode="auto">
          <a:xfrm rot="5400000">
            <a:off x="8320087" y="1474788"/>
            <a:ext cx="131763" cy="128588"/>
            <a:chOff x="6668087" y="1297746"/>
            <a:chExt cx="161840" cy="156602"/>
          </a:xfrm>
        </p:grpSpPr>
        <p:cxnSp>
          <p:nvCxnSpPr>
            <p:cNvPr id="16" name="Łącznik prosty 15"/>
            <p:cNvCxnSpPr/>
            <p:nvPr/>
          </p:nvCxnSpPr>
          <p:spPr>
            <a:xfrm rot="16200000">
              <a:off x="6663592" y="1271306"/>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Łącznik prosty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Łącznik prosty 17"/>
            <p:cNvCxnSpPr/>
            <p:nvPr/>
          </p:nvCxnSpPr>
          <p:spPr>
            <a:xfrm rot="5400000" flipH="1">
              <a:off x="6744512" y="1270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ytuł 1"/>
          <p:cNvSpPr>
            <a:spLocks noGrp="1"/>
          </p:cNvSpPr>
          <p:nvPr>
            <p:ph type="title"/>
          </p:nvPr>
        </p:nvSpPr>
        <p:spPr bwMode="grayWhite">
          <a:xfrm>
            <a:off x="914400" y="441251"/>
            <a:ext cx="6858000" cy="701749"/>
          </a:xfrm>
        </p:spPr>
        <p:txBody>
          <a:bodyPr anchor="b"/>
          <a:lstStyle>
            <a:lvl1pPr algn="l">
              <a:buNone/>
              <a:defRPr sz="2100" b="0"/>
            </a:lvl1pPr>
            <a:extLst/>
          </a:lstStyle>
          <a:p>
            <a:r>
              <a:rPr lang="pl-PL"/>
              <a:t>Kliknij, aby edytować styl</a:t>
            </a:r>
            <a:endParaRPr lang="en-US"/>
          </a:p>
        </p:txBody>
      </p:sp>
      <p:sp>
        <p:nvSpPr>
          <p:cNvPr id="3" name="Symbol zastępczy obrazu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pl-PL" noProof="0"/>
              <a:t>Kliknij ikonę, aby dodać obraz</a:t>
            </a:r>
            <a:endParaRPr lang="en-US" noProof="0"/>
          </a:p>
        </p:txBody>
      </p:sp>
      <p:sp>
        <p:nvSpPr>
          <p:cNvPr id="4" name="Symbol zastępczy tekstu 3"/>
          <p:cNvSpPr>
            <a:spLocks noGrp="1"/>
          </p:cNvSpPr>
          <p:nvPr>
            <p:ph type="body" sz="half" idx="2"/>
          </p:nvPr>
        </p:nvSpPr>
        <p:spPr bwMode="grayWhite">
          <a:xfrm>
            <a:off x="914400" y="1150144"/>
            <a:ext cx="6858000" cy="685800"/>
          </a:xfrm>
        </p:spPr>
        <p:txBody>
          <a:bodyPr/>
          <a:lstStyle>
            <a:lvl1pPr marL="27426"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pl-PL"/>
              <a:t>Kliknij, aby edytować style wzorca tekstu</a:t>
            </a:r>
          </a:p>
        </p:txBody>
      </p:sp>
      <p:sp>
        <p:nvSpPr>
          <p:cNvPr id="19" name="Symbol zastępczy daty 4"/>
          <p:cNvSpPr>
            <a:spLocks noGrp="1"/>
          </p:cNvSpPr>
          <p:nvPr>
            <p:ph type="dt" sz="half" idx="10"/>
          </p:nvPr>
        </p:nvSpPr>
        <p:spPr>
          <a:xfrm>
            <a:off x="6477000" y="55563"/>
            <a:ext cx="2133600" cy="365125"/>
          </a:xfrm>
        </p:spPr>
        <p:txBody>
          <a:bodyPr/>
          <a:lstStyle>
            <a:lvl1pPr>
              <a:defRPr/>
            </a:lvl1pPr>
            <a:extLst/>
          </a:lstStyle>
          <a:p>
            <a:pPr>
              <a:defRPr/>
            </a:pPr>
            <a:endParaRPr lang="pl-PL"/>
          </a:p>
        </p:txBody>
      </p:sp>
      <p:sp>
        <p:nvSpPr>
          <p:cNvPr id="20" name="Symbol zastępczy stopki 5"/>
          <p:cNvSpPr>
            <a:spLocks noGrp="1"/>
          </p:cNvSpPr>
          <p:nvPr>
            <p:ph type="ftr" sz="quarter" idx="11"/>
          </p:nvPr>
        </p:nvSpPr>
        <p:spPr>
          <a:xfrm>
            <a:off x="914400" y="55563"/>
            <a:ext cx="5562600" cy="365125"/>
          </a:xfrm>
        </p:spPr>
        <p:txBody>
          <a:bodyPr/>
          <a:lstStyle>
            <a:lvl1pPr>
              <a:defRPr/>
            </a:lvl1pPr>
            <a:extLst/>
          </a:lstStyle>
          <a:p>
            <a:pPr>
              <a:defRPr/>
            </a:pPr>
            <a:endParaRPr lang="pl-PL"/>
          </a:p>
        </p:txBody>
      </p:sp>
      <p:sp>
        <p:nvSpPr>
          <p:cNvPr id="21" name="Symbol zastępczy numeru slajdu 6"/>
          <p:cNvSpPr>
            <a:spLocks noGrp="1"/>
          </p:cNvSpPr>
          <p:nvPr>
            <p:ph type="sldNum" sz="quarter" idx="12"/>
          </p:nvPr>
        </p:nvSpPr>
        <p:spPr>
          <a:xfrm>
            <a:off x="8610600" y="55563"/>
            <a:ext cx="457200" cy="365125"/>
          </a:xfrm>
        </p:spPr>
        <p:txBody>
          <a:bodyPr/>
          <a:lstStyle>
            <a:lvl1pPr>
              <a:defRPr/>
            </a:lvl1pPr>
            <a:extLst/>
          </a:lstStyle>
          <a:p>
            <a:pPr>
              <a:defRPr/>
            </a:pPr>
            <a:fld id="{7D876B40-10C6-4C32-8DD7-CE550704109C}" type="slidenum">
              <a:rPr lang="pl-PL"/>
              <a:pPr>
                <a:defRPr/>
              </a:pPr>
              <a:t>‹#›</a:t>
            </a:fld>
            <a:endParaRPr lang="pl-PL"/>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rostokąt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sp>
        <p:nvSpPr>
          <p:cNvPr id="8" name="Prostokąt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sp>
        <p:nvSpPr>
          <p:cNvPr id="9" name="Prostokąt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sp>
        <p:nvSpPr>
          <p:cNvPr id="10" name="Prostokąt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sp>
        <p:nvSpPr>
          <p:cNvPr id="11" name="Prostokąt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12" name="Prostokąt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15" name="Prostokąt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16" name="Prostokąt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a:p>
        </p:txBody>
      </p:sp>
      <p:sp>
        <p:nvSpPr>
          <p:cNvPr id="17" name="Prostokąt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20" tIns="45711" rIns="91420" bIns="45711" anchor="ctr"/>
          <a:lstStyle/>
          <a:p>
            <a:pPr algn="ctr">
              <a:defRPr/>
            </a:pPr>
            <a:endParaRPr lang="en-US" dirty="0"/>
          </a:p>
        </p:txBody>
      </p:sp>
      <p:sp>
        <p:nvSpPr>
          <p:cNvPr id="22" name="Symbol zastępczy tytułu 21"/>
          <p:cNvSpPr>
            <a:spLocks noGrp="1"/>
          </p:cNvSpPr>
          <p:nvPr>
            <p:ph type="title"/>
          </p:nvPr>
        </p:nvSpPr>
        <p:spPr>
          <a:xfrm>
            <a:off x="914400" y="512763"/>
            <a:ext cx="7772400" cy="914400"/>
          </a:xfrm>
          <a:prstGeom prst="rect">
            <a:avLst/>
          </a:prstGeom>
        </p:spPr>
        <p:txBody>
          <a:bodyPr vert="horz" lIns="91420" tIns="45711" rIns="91420" bIns="45711" anchor="t">
            <a:noAutofit/>
          </a:bodyPr>
          <a:lstStyle/>
          <a:p>
            <a:r>
              <a:rPr lang="pl-PL"/>
              <a:t>Kliknij, aby edytować styl</a:t>
            </a:r>
            <a:endParaRPr lang="en-US"/>
          </a:p>
        </p:txBody>
      </p:sp>
      <p:sp>
        <p:nvSpPr>
          <p:cNvPr id="15372" name="Symbol zastępczy tekstu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20" tIns="45711" rIns="91420" bIns="45711"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4" name="Symbol zastępczy daty 13"/>
          <p:cNvSpPr>
            <a:spLocks noGrp="1"/>
          </p:cNvSpPr>
          <p:nvPr>
            <p:ph type="dt" sz="half" idx="2"/>
          </p:nvPr>
        </p:nvSpPr>
        <p:spPr>
          <a:xfrm>
            <a:off x="6477000" y="6416675"/>
            <a:ext cx="2133600" cy="365125"/>
          </a:xfrm>
          <a:prstGeom prst="rect">
            <a:avLst/>
          </a:prstGeom>
        </p:spPr>
        <p:txBody>
          <a:bodyPr vert="horz" lIns="91420" tIns="45711" rIns="91420" bIns="45711" anchor="b"/>
          <a:lstStyle>
            <a:lvl1pPr algn="l" eaLnBrk="1" latinLnBrk="0" hangingPunct="1">
              <a:defRPr kumimoji="0" sz="1100">
                <a:solidFill>
                  <a:schemeClr val="tx2"/>
                </a:solidFill>
              </a:defRPr>
            </a:lvl1pPr>
            <a:extLst/>
          </a:lstStyle>
          <a:p>
            <a:pPr>
              <a:defRPr/>
            </a:pPr>
            <a:endParaRPr lang="pl-PL"/>
          </a:p>
        </p:txBody>
      </p:sp>
      <p:sp>
        <p:nvSpPr>
          <p:cNvPr id="3" name="Symbol zastępczy stopki 2"/>
          <p:cNvSpPr>
            <a:spLocks noGrp="1"/>
          </p:cNvSpPr>
          <p:nvPr>
            <p:ph type="ftr" sz="quarter" idx="3"/>
          </p:nvPr>
        </p:nvSpPr>
        <p:spPr>
          <a:xfrm>
            <a:off x="914400" y="6416675"/>
            <a:ext cx="5562600" cy="365125"/>
          </a:xfrm>
          <a:prstGeom prst="rect">
            <a:avLst/>
          </a:prstGeom>
        </p:spPr>
        <p:txBody>
          <a:bodyPr vert="horz" lIns="91420" tIns="45711" rIns="91420" bIns="45711" anchor="b"/>
          <a:lstStyle>
            <a:lvl1pPr algn="r" eaLnBrk="1" latinLnBrk="0" hangingPunct="1">
              <a:defRPr kumimoji="0" sz="1100">
                <a:solidFill>
                  <a:schemeClr val="tx2"/>
                </a:solidFill>
              </a:defRPr>
            </a:lvl1pPr>
            <a:extLst/>
          </a:lstStyle>
          <a:p>
            <a:pPr>
              <a:defRPr/>
            </a:pPr>
            <a:endParaRPr lang="pl-PL"/>
          </a:p>
        </p:txBody>
      </p:sp>
      <p:sp>
        <p:nvSpPr>
          <p:cNvPr id="23" name="Symbol zastępczy numeru slajdu 22"/>
          <p:cNvSpPr>
            <a:spLocks noGrp="1"/>
          </p:cNvSpPr>
          <p:nvPr>
            <p:ph type="sldNum" sz="quarter" idx="4"/>
          </p:nvPr>
        </p:nvSpPr>
        <p:spPr>
          <a:xfrm>
            <a:off x="8610600" y="6416675"/>
            <a:ext cx="457200" cy="365125"/>
          </a:xfrm>
          <a:prstGeom prst="rect">
            <a:avLst/>
          </a:prstGeom>
        </p:spPr>
        <p:txBody>
          <a:bodyPr vert="horz" lIns="91420" tIns="45711" rIns="91420" bIns="45711" anchor="b"/>
          <a:lstStyle>
            <a:lvl1pPr algn="l" eaLnBrk="1" latinLnBrk="0" hangingPunct="1">
              <a:defRPr kumimoji="0" sz="1200">
                <a:solidFill>
                  <a:schemeClr val="tx2"/>
                </a:solidFill>
              </a:defRPr>
            </a:lvl1pPr>
            <a:extLst/>
          </a:lstStyle>
          <a:p>
            <a:pPr>
              <a:defRPr/>
            </a:pPr>
            <a:fld id="{64E098C5-4578-454C-A253-74A4C19BE226}" type="slidenum">
              <a:rPr lang="pl-PL"/>
              <a:pPr>
                <a:defRPr/>
              </a:pPr>
              <a:t>‹#›</a:t>
            </a:fld>
            <a:endParaRPr lang="pl-PL"/>
          </a:p>
        </p:txBody>
      </p:sp>
    </p:spTree>
  </p:cSld>
  <p:clrMap bg1="dk1" tx1="lt1" bg2="dk2" tx2="lt2" accent1="accent1" accent2="accent2" accent3="accent3" accent4="accent4" accent5="accent5" accent6="accent6" hlink="hlink" folHlink="folHlink"/>
  <p:sldLayoutIdLst>
    <p:sldLayoutId id="2147484499" r:id="rId1"/>
    <p:sldLayoutId id="2147484491" r:id="rId2"/>
    <p:sldLayoutId id="2147484500" r:id="rId3"/>
    <p:sldLayoutId id="2147484501" r:id="rId4"/>
    <p:sldLayoutId id="2147484502" r:id="rId5"/>
    <p:sldLayoutId id="2147484492" r:id="rId6"/>
    <p:sldLayoutId id="2147484503" r:id="rId7"/>
    <p:sldLayoutId id="2147484493" r:id="rId8"/>
    <p:sldLayoutId id="2147484504" r:id="rId9"/>
    <p:sldLayoutId id="2147484494" r:id="rId10"/>
    <p:sldLayoutId id="2147484495" r:id="rId11"/>
    <p:sldLayoutId id="2147484496" r:id="rId12"/>
    <p:sldLayoutId id="2147484497" r:id="rId13"/>
    <p:sldLayoutId id="2147484498" r:id="rId14"/>
  </p:sldLayoutIdLst>
  <p:transition>
    <p:fade thruBlk="1"/>
  </p:transition>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106" algn="l" rtl="0" fontAlgn="base">
        <a:spcBef>
          <a:spcPct val="0"/>
        </a:spcBef>
        <a:spcAft>
          <a:spcPct val="0"/>
        </a:spcAft>
        <a:defRPr sz="4000">
          <a:solidFill>
            <a:srgbClr val="C1EEFF"/>
          </a:solidFill>
          <a:latin typeface="Consolas" pitchFamily="49" charset="0"/>
        </a:defRPr>
      </a:lvl6pPr>
      <a:lvl7pPr marL="914210" algn="l" rtl="0" fontAlgn="base">
        <a:spcBef>
          <a:spcPct val="0"/>
        </a:spcBef>
        <a:spcAft>
          <a:spcPct val="0"/>
        </a:spcAft>
        <a:defRPr sz="4000">
          <a:solidFill>
            <a:srgbClr val="C1EEFF"/>
          </a:solidFill>
          <a:latin typeface="Consolas" pitchFamily="49" charset="0"/>
        </a:defRPr>
      </a:lvl7pPr>
      <a:lvl8pPr marL="1371316" algn="l" rtl="0" fontAlgn="base">
        <a:spcBef>
          <a:spcPct val="0"/>
        </a:spcBef>
        <a:spcAft>
          <a:spcPct val="0"/>
        </a:spcAft>
        <a:defRPr sz="4000">
          <a:solidFill>
            <a:srgbClr val="C1EEFF"/>
          </a:solidFill>
          <a:latin typeface="Consolas" pitchFamily="49" charset="0"/>
        </a:defRPr>
      </a:lvl8pPr>
      <a:lvl9pPr marL="1828421" algn="l" rtl="0" fontAlgn="base">
        <a:spcBef>
          <a:spcPct val="0"/>
        </a:spcBef>
        <a:spcAft>
          <a:spcPct val="0"/>
        </a:spcAft>
        <a:defRPr sz="4000">
          <a:solidFill>
            <a:srgbClr val="C1EEFF"/>
          </a:solidFill>
          <a:latin typeface="Consolas" pitchFamily="49" charset="0"/>
        </a:defRPr>
      </a:lvl9pPr>
      <a:extLst/>
    </p:titleStyle>
    <p:bodyStyle>
      <a:lvl1pPr marL="409575" indent="-341313"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8188" indent="-284163"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3775" indent="-227013"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58888" indent="-227013"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79550" indent="-207963"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574" indent="-210269"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558" indent="-1828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542" indent="-1828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5526" indent="-182842"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06" algn="l" rtl="0" eaLnBrk="1" latinLnBrk="0" hangingPunct="1">
        <a:defRPr kumimoji="0" kern="1200">
          <a:solidFill>
            <a:schemeClr val="tx1"/>
          </a:solidFill>
          <a:latin typeface="+mn-lt"/>
          <a:ea typeface="+mn-ea"/>
          <a:cs typeface="+mn-cs"/>
        </a:defRPr>
      </a:lvl2pPr>
      <a:lvl3pPr marL="914210" algn="l" rtl="0" eaLnBrk="1" latinLnBrk="0" hangingPunct="1">
        <a:defRPr kumimoji="0" kern="1200">
          <a:solidFill>
            <a:schemeClr val="tx1"/>
          </a:solidFill>
          <a:latin typeface="+mn-lt"/>
          <a:ea typeface="+mn-ea"/>
          <a:cs typeface="+mn-cs"/>
        </a:defRPr>
      </a:lvl3pPr>
      <a:lvl4pPr marL="1371316" algn="l" rtl="0" eaLnBrk="1" latinLnBrk="0" hangingPunct="1">
        <a:defRPr kumimoji="0" kern="1200">
          <a:solidFill>
            <a:schemeClr val="tx1"/>
          </a:solidFill>
          <a:latin typeface="+mn-lt"/>
          <a:ea typeface="+mn-ea"/>
          <a:cs typeface="+mn-cs"/>
        </a:defRPr>
      </a:lvl4pPr>
      <a:lvl5pPr marL="1828421" algn="l" rtl="0" eaLnBrk="1" latinLnBrk="0" hangingPunct="1">
        <a:defRPr kumimoji="0" kern="1200">
          <a:solidFill>
            <a:schemeClr val="tx1"/>
          </a:solidFill>
          <a:latin typeface="+mn-lt"/>
          <a:ea typeface="+mn-ea"/>
          <a:cs typeface="+mn-cs"/>
        </a:defRPr>
      </a:lvl5pPr>
      <a:lvl6pPr marL="2285526" algn="l" rtl="0" eaLnBrk="1" latinLnBrk="0" hangingPunct="1">
        <a:defRPr kumimoji="0" kern="1200">
          <a:solidFill>
            <a:schemeClr val="tx1"/>
          </a:solidFill>
          <a:latin typeface="+mn-lt"/>
          <a:ea typeface="+mn-ea"/>
          <a:cs typeface="+mn-cs"/>
        </a:defRPr>
      </a:lvl6pPr>
      <a:lvl7pPr marL="2742630" algn="l" rtl="0" eaLnBrk="1" latinLnBrk="0" hangingPunct="1">
        <a:defRPr kumimoji="0" kern="1200">
          <a:solidFill>
            <a:schemeClr val="tx1"/>
          </a:solidFill>
          <a:latin typeface="+mn-lt"/>
          <a:ea typeface="+mn-ea"/>
          <a:cs typeface="+mn-cs"/>
        </a:defRPr>
      </a:lvl7pPr>
      <a:lvl8pPr marL="3199736" algn="l" rtl="0" eaLnBrk="1" latinLnBrk="0" hangingPunct="1">
        <a:defRPr kumimoji="0" kern="1200">
          <a:solidFill>
            <a:schemeClr val="tx1"/>
          </a:solidFill>
          <a:latin typeface="+mn-lt"/>
          <a:ea typeface="+mn-ea"/>
          <a:cs typeface="+mn-cs"/>
        </a:defRPr>
      </a:lvl8pPr>
      <a:lvl9pPr marL="3656841"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Layout" Target="../diagrams/layout1.xml"/><Relationship Id="rId7" Type="http://schemas.openxmlformats.org/officeDocument/2006/relationships/image" Target="../media/image14.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foter.com/" TargetMode="External"/><Relationship Id="rId2" Type="http://schemas.openxmlformats.org/officeDocument/2006/relationships/hyperlink" Target="https://www.flickr.com/photos/simo_ubuntu/5777259187/" TargetMode="External"/><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hyperlink" Target="http://creativecommons.org/licenses/by-sa/2.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a 6"/>
          <p:cNvGrpSpPr>
            <a:grpSpLocks/>
          </p:cNvGrpSpPr>
          <p:nvPr/>
        </p:nvGrpSpPr>
        <p:grpSpPr bwMode="auto">
          <a:xfrm>
            <a:off x="1339200" y="1368381"/>
            <a:ext cx="6465600" cy="4121239"/>
            <a:chOff x="1476808" y="899517"/>
            <a:chExt cx="7127008" cy="4541766"/>
          </a:xfrm>
        </p:grpSpPr>
        <p:pic>
          <p:nvPicPr>
            <p:cNvPr id="3075" name="Obraz 3" descr="LOGO auxilium big.jpg"/>
            <p:cNvPicPr>
              <a:picLocks noChangeAspect="1"/>
            </p:cNvPicPr>
            <p:nvPr/>
          </p:nvPicPr>
          <p:blipFill>
            <a:blip r:embed="rId2" cstate="print"/>
            <a:srcRect/>
            <a:stretch>
              <a:fillRect/>
            </a:stretch>
          </p:blipFill>
          <p:spPr bwMode="auto">
            <a:xfrm>
              <a:off x="3456136" y="899517"/>
              <a:ext cx="3168352" cy="3177741"/>
            </a:xfrm>
            <a:prstGeom prst="rect">
              <a:avLst/>
            </a:prstGeom>
            <a:noFill/>
            <a:ln w="9525">
              <a:noFill/>
              <a:miter lim="800000"/>
              <a:headEnd/>
              <a:tailEnd/>
            </a:ln>
          </p:spPr>
        </p:pic>
        <p:sp>
          <p:nvSpPr>
            <p:cNvPr id="3076" name="pole tekstowe 4"/>
            <p:cNvSpPr txBox="1">
              <a:spLocks noChangeArrowheads="1"/>
            </p:cNvSpPr>
            <p:nvPr/>
          </p:nvSpPr>
          <p:spPr bwMode="auto">
            <a:xfrm>
              <a:off x="1476808" y="4355901"/>
              <a:ext cx="7127008" cy="1085382"/>
            </a:xfrm>
            <a:prstGeom prst="rect">
              <a:avLst/>
            </a:prstGeom>
            <a:noFill/>
            <a:ln w="9525">
              <a:noFill/>
              <a:miter lim="800000"/>
              <a:headEnd/>
              <a:tailEnd/>
            </a:ln>
          </p:spPr>
          <p:txBody>
            <a:bodyPr anchor="ctr">
              <a:spAutoFit/>
            </a:bodyPr>
            <a:lstStyle/>
            <a:p>
              <a:pPr algn="ctr"/>
              <a:r>
                <a:rPr lang="pl-PL" sz="2900" dirty="0">
                  <a:latin typeface="Corbel" panose="020B0503020204020204" pitchFamily="34" charset="0"/>
                </a:rPr>
                <a:t>CENTRUM DORADCZO -SZKOLENIOWE AUXILIUM</a:t>
              </a:r>
            </a:p>
          </p:txBody>
        </p:sp>
      </p:gr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1161016"/>
            <a:ext cx="9144000" cy="1001556"/>
          </a:xfrm>
          <a:prstGeom prst="rect">
            <a:avLst/>
          </a:prstGeom>
          <a:noFill/>
        </p:spPr>
        <p:txBody>
          <a:bodyPr wrap="square" rtlCol="0">
            <a:spAutoFit/>
          </a:bodyPr>
          <a:lstStyle/>
          <a:p>
            <a:pPr algn="ctr"/>
            <a:r>
              <a:rPr lang="pl-PL" sz="2954" b="1" dirty="0"/>
              <a:t>Kierunkowe zagrożenia w sieci po izolacji covidowej</a:t>
            </a:r>
          </a:p>
        </p:txBody>
      </p:sp>
      <p:sp>
        <p:nvSpPr>
          <p:cNvPr id="7" name="Symbol zastępczy zawartości 6"/>
          <p:cNvSpPr>
            <a:spLocks noGrp="1"/>
          </p:cNvSpPr>
          <p:nvPr>
            <p:ph sz="half" idx="2"/>
          </p:nvPr>
        </p:nvSpPr>
        <p:spPr>
          <a:xfrm>
            <a:off x="5220072" y="2276872"/>
            <a:ext cx="3923928" cy="3600401"/>
          </a:xfrm>
        </p:spPr>
        <p:txBody>
          <a:bodyPr>
            <a:noAutofit/>
          </a:bodyPr>
          <a:lstStyle/>
          <a:p>
            <a:r>
              <a:rPr lang="pl-PL" sz="2000" b="1" dirty="0" err="1">
                <a:solidFill>
                  <a:srgbClr val="FF0000"/>
                </a:solidFill>
              </a:rPr>
              <a:t>Creepypasta</a:t>
            </a:r>
            <a:r>
              <a:rPr lang="pl-PL" sz="2000" b="1" dirty="0">
                <a:solidFill>
                  <a:srgbClr val="FF0000"/>
                </a:solidFill>
              </a:rPr>
              <a:t>, autoagresywni itd.</a:t>
            </a:r>
          </a:p>
          <a:p>
            <a:r>
              <a:rPr lang="pl-PL" sz="2000" b="1" dirty="0">
                <a:solidFill>
                  <a:srgbClr val="FF0000"/>
                </a:solidFill>
              </a:rPr>
              <a:t>Gry komputerowe o charakterze destrukcyjnym .</a:t>
            </a:r>
          </a:p>
          <a:p>
            <a:r>
              <a:rPr lang="pl-PL" sz="2000" b="1" dirty="0">
                <a:solidFill>
                  <a:srgbClr val="FF0000"/>
                </a:solidFill>
              </a:rPr>
              <a:t>Horrory psychologiczne z wykorzystaniem  technologii  rozszerzonej rzeczywistości wirtualnej . </a:t>
            </a:r>
          </a:p>
          <a:p>
            <a:r>
              <a:rPr lang="pl-PL" sz="2000" b="1" dirty="0">
                <a:solidFill>
                  <a:srgbClr val="FF0000"/>
                </a:solidFill>
              </a:rPr>
              <a:t>Agresywna muzyka.</a:t>
            </a:r>
          </a:p>
        </p:txBody>
      </p:sp>
      <p:grpSp>
        <p:nvGrpSpPr>
          <p:cNvPr id="5" name="Grupa 4">
            <a:extLst>
              <a:ext uri="{FF2B5EF4-FFF2-40B4-BE49-F238E27FC236}">
                <a16:creationId xmlns:a16="http://schemas.microsoft.com/office/drawing/2014/main" id="{DBBE629A-9B8C-1EAC-5F0F-BD02F865CE40}"/>
              </a:ext>
            </a:extLst>
          </p:cNvPr>
          <p:cNvGrpSpPr/>
          <p:nvPr/>
        </p:nvGrpSpPr>
        <p:grpSpPr>
          <a:xfrm>
            <a:off x="211872" y="2276872"/>
            <a:ext cx="4720167" cy="4032128"/>
            <a:chOff x="1907704" y="3356992"/>
            <a:chExt cx="5065283" cy="2880000"/>
          </a:xfrm>
        </p:grpSpPr>
        <p:pic>
          <p:nvPicPr>
            <p:cNvPr id="6" name="Picture 2" descr="C:\Users\Piotr\Desktop\PEDAGOGICZNE WSZYSTKO\creepypasta 3.jpg">
              <a:extLst>
                <a:ext uri="{FF2B5EF4-FFF2-40B4-BE49-F238E27FC236}">
                  <a16:creationId xmlns:a16="http://schemas.microsoft.com/office/drawing/2014/main" id="{342358B6-6A7D-D835-5608-2DDDA556EAAC}"/>
                </a:ext>
              </a:extLst>
            </p:cNvPr>
            <p:cNvPicPr>
              <a:picLocks noChangeAspect="1" noChangeArrowheads="1"/>
            </p:cNvPicPr>
            <p:nvPr/>
          </p:nvPicPr>
          <p:blipFill>
            <a:blip r:embed="rId2" cstate="print"/>
            <a:srcRect/>
            <a:stretch>
              <a:fillRect/>
            </a:stretch>
          </p:blipFill>
          <p:spPr bwMode="auto">
            <a:xfrm>
              <a:off x="1907704" y="3356992"/>
              <a:ext cx="2038650" cy="2880000"/>
            </a:xfrm>
            <a:prstGeom prst="rect">
              <a:avLst/>
            </a:prstGeom>
            <a:noFill/>
          </p:spPr>
        </p:pic>
        <p:pic>
          <p:nvPicPr>
            <p:cNvPr id="8" name="Picture 3" descr="C:\Users\Piotr\Desktop\PEDAGOGICZNE WSZYSTKO\Slenderman1.jpg">
              <a:extLst>
                <a:ext uri="{FF2B5EF4-FFF2-40B4-BE49-F238E27FC236}">
                  <a16:creationId xmlns:a16="http://schemas.microsoft.com/office/drawing/2014/main" id="{F1CA9EBB-9612-4531-F7A9-DFB28D5A7AF2}"/>
                </a:ext>
              </a:extLst>
            </p:cNvPr>
            <p:cNvPicPr>
              <a:picLocks noChangeAspect="1" noChangeArrowheads="1"/>
            </p:cNvPicPr>
            <p:nvPr/>
          </p:nvPicPr>
          <p:blipFill>
            <a:blip r:embed="rId3" cstate="print"/>
            <a:srcRect/>
            <a:stretch>
              <a:fillRect/>
            </a:stretch>
          </p:blipFill>
          <p:spPr bwMode="auto">
            <a:xfrm>
              <a:off x="4932040" y="3356992"/>
              <a:ext cx="2040947" cy="2880000"/>
            </a:xfrm>
            <a:prstGeom prst="rect">
              <a:avLst/>
            </a:prstGeom>
            <a:noFill/>
          </p:spPr>
        </p:pic>
      </p:grpSp>
    </p:spTree>
    <p:extLst>
      <p:ext uri="{BB962C8B-B14F-4D97-AF65-F5344CB8AC3E}">
        <p14:creationId xmlns:p14="http://schemas.microsoft.com/office/powerpoint/2010/main" val="351476914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idx="4294967295"/>
          </p:nvPr>
        </p:nvSpPr>
        <p:spPr>
          <a:xfrm>
            <a:off x="0" y="512763"/>
            <a:ext cx="9144000" cy="914400"/>
          </a:xfrm>
        </p:spPr>
        <p:txBody>
          <a:bodyPr>
            <a:noAutofit/>
          </a:bodyPr>
          <a:lstStyle/>
          <a:p>
            <a:r>
              <a:rPr lang="pl-PL" sz="3200" b="1" dirty="0" err="1">
                <a:solidFill>
                  <a:schemeClr val="tx1"/>
                </a:solidFill>
              </a:rPr>
              <a:t>Creepypasta</a:t>
            </a:r>
            <a:r>
              <a:rPr lang="pl-PL" sz="3200" b="1" dirty="0">
                <a:solidFill>
                  <a:schemeClr val="tx1"/>
                </a:solidFill>
              </a:rPr>
              <a:t> – jeden z największych portali dotyczący strachów, horrorów, samobójstw</a:t>
            </a:r>
          </a:p>
        </p:txBody>
      </p:sp>
      <p:graphicFrame>
        <p:nvGraphicFramePr>
          <p:cNvPr id="1029" name="Symbol zastępczy zawartości 4">
            <a:extLst>
              <a:ext uri="{FF2B5EF4-FFF2-40B4-BE49-F238E27FC236}">
                <a16:creationId xmlns:a16="http://schemas.microsoft.com/office/drawing/2014/main" id="{09267A34-126D-4558-8FAB-A50167A46721}"/>
              </a:ext>
            </a:extLst>
          </p:cNvPr>
          <p:cNvGraphicFramePr>
            <a:graphicFrameLocks noGrp="1"/>
          </p:cNvGraphicFramePr>
          <p:nvPr>
            <p:ph idx="4294967295"/>
            <p:extLst>
              <p:ext uri="{D42A27DB-BD31-4B8C-83A1-F6EECF244321}">
                <p14:modId xmlns:p14="http://schemas.microsoft.com/office/powerpoint/2010/main" val="3804694091"/>
              </p:ext>
            </p:extLst>
          </p:nvPr>
        </p:nvGraphicFramePr>
        <p:xfrm>
          <a:off x="0" y="6165304"/>
          <a:ext cx="9144000" cy="692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Obraz 2">
            <a:extLst>
              <a:ext uri="{FF2B5EF4-FFF2-40B4-BE49-F238E27FC236}">
                <a16:creationId xmlns:a16="http://schemas.microsoft.com/office/drawing/2014/main" id="{2EE33986-9AEE-C100-10F2-DE0D66AB1A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465" y="1704371"/>
            <a:ext cx="6000750" cy="2952329"/>
          </a:xfrm>
          <a:prstGeom prst="rect">
            <a:avLst/>
          </a:prstGeom>
        </p:spPr>
      </p:pic>
      <p:pic>
        <p:nvPicPr>
          <p:cNvPr id="7" name="Obraz 6" descr="Obraz zawierający zewnętrzne, słup&#10;&#10;Opis wygenerowany automatycznie">
            <a:extLst>
              <a:ext uri="{FF2B5EF4-FFF2-40B4-BE49-F238E27FC236}">
                <a16:creationId xmlns:a16="http://schemas.microsoft.com/office/drawing/2014/main" id="{646B1A47-8F9D-C36C-2650-80609AB8A5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31840" y="4444371"/>
            <a:ext cx="5736679" cy="2413629"/>
          </a:xfrm>
          <a:prstGeom prst="rect">
            <a:avLst/>
          </a:prstGeom>
        </p:spPr>
      </p:pic>
      <p:sp>
        <p:nvSpPr>
          <p:cNvPr id="8" name="Prostokąt 7">
            <a:extLst>
              <a:ext uri="{FF2B5EF4-FFF2-40B4-BE49-F238E27FC236}">
                <a16:creationId xmlns:a16="http://schemas.microsoft.com/office/drawing/2014/main" id="{74A75173-09FA-A2D2-E6F7-138BDC7D45CE}"/>
              </a:ext>
            </a:extLst>
          </p:cNvPr>
          <p:cNvSpPr/>
          <p:nvPr/>
        </p:nvSpPr>
        <p:spPr>
          <a:xfrm rot="11806527" flipH="1" flipV="1">
            <a:off x="6315963" y="2463496"/>
            <a:ext cx="2545511" cy="16486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a:t> </a:t>
            </a:r>
            <a:r>
              <a:rPr lang="pl-PL" b="1" dirty="0"/>
              <a:t>dziewczyna która ściąga myśli samobójcze opowiadanie </a:t>
            </a:r>
          </a:p>
        </p:txBody>
      </p:sp>
    </p:spTree>
    <p:extLst>
      <p:ext uri="{BB962C8B-B14F-4D97-AF65-F5344CB8AC3E}">
        <p14:creationId xmlns:p14="http://schemas.microsoft.com/office/powerpoint/2010/main" val="2099839769"/>
      </p:ext>
    </p:extLst>
  </p:cSld>
  <p:clrMapOvr>
    <a:masterClrMapping/>
  </p:clrMapOvr>
  <p:transition>
    <p:comb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idx="4294967295"/>
          </p:nvPr>
        </p:nvSpPr>
        <p:spPr>
          <a:xfrm>
            <a:off x="0" y="512763"/>
            <a:ext cx="9144000" cy="914400"/>
          </a:xfrm>
        </p:spPr>
        <p:txBody>
          <a:bodyPr>
            <a:normAutofit fontScale="90000"/>
          </a:bodyPr>
          <a:lstStyle/>
          <a:p>
            <a:r>
              <a:rPr lang="pl-PL" b="1" dirty="0">
                <a:solidFill>
                  <a:schemeClr val="tx1"/>
                </a:solidFill>
              </a:rPr>
              <a:t>Gry destrukcyjne dotyczące samobójstw</a:t>
            </a:r>
          </a:p>
        </p:txBody>
      </p:sp>
      <p:graphicFrame>
        <p:nvGraphicFramePr>
          <p:cNvPr id="1029" name="Symbol zastępczy zawartości 4">
            <a:extLst>
              <a:ext uri="{FF2B5EF4-FFF2-40B4-BE49-F238E27FC236}">
                <a16:creationId xmlns:a16="http://schemas.microsoft.com/office/drawing/2014/main" id="{09267A34-126D-4558-8FAB-A50167A46721}"/>
              </a:ext>
            </a:extLst>
          </p:cNvPr>
          <p:cNvGraphicFramePr>
            <a:graphicFrameLocks noGrp="1"/>
          </p:cNvGraphicFramePr>
          <p:nvPr>
            <p:ph idx="4294967295"/>
            <p:extLst>
              <p:ext uri="{D42A27DB-BD31-4B8C-83A1-F6EECF244321}">
                <p14:modId xmlns:p14="http://schemas.microsoft.com/office/powerpoint/2010/main" val="677543420"/>
              </p:ext>
            </p:extLst>
          </p:nvPr>
        </p:nvGraphicFramePr>
        <p:xfrm>
          <a:off x="0" y="3356992"/>
          <a:ext cx="9144000" cy="3501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az 4" descr="Obraz zawierający osoba, sylwetka, ciemny&#10;&#10;Opis wygenerowany automatycznie">
            <a:extLst>
              <a:ext uri="{FF2B5EF4-FFF2-40B4-BE49-F238E27FC236}">
                <a16:creationId xmlns:a16="http://schemas.microsoft.com/office/drawing/2014/main" id="{CE2F69B3-D100-4813-9F41-08761A51D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5616" y="1196752"/>
            <a:ext cx="6696744" cy="2160240"/>
          </a:xfrm>
          <a:prstGeom prst="rect">
            <a:avLst/>
          </a:prstGeom>
        </p:spPr>
      </p:pic>
    </p:spTree>
    <p:extLst>
      <p:ext uri="{BB962C8B-B14F-4D97-AF65-F5344CB8AC3E}">
        <p14:creationId xmlns:p14="http://schemas.microsoft.com/office/powerpoint/2010/main" val="4145463042"/>
      </p:ext>
    </p:extLst>
  </p:cSld>
  <p:clrMapOvr>
    <a:masterClrMapping/>
  </p:clrMapOvr>
  <p:transition>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idx="4294967295"/>
          </p:nvPr>
        </p:nvSpPr>
        <p:spPr>
          <a:xfrm>
            <a:off x="0" y="538617"/>
            <a:ext cx="9144000" cy="6034234"/>
          </a:xfrm>
        </p:spPr>
        <p:txBody>
          <a:bodyPr>
            <a:normAutofit fontScale="90000"/>
          </a:bodyPr>
          <a:lstStyle/>
          <a:p>
            <a:pPr algn="ctr">
              <a:defRPr/>
            </a:pPr>
            <a:br>
              <a:rPr lang="pl-PL" sz="4800" b="1" dirty="0">
                <a:solidFill>
                  <a:schemeClr val="tx1"/>
                </a:solidFill>
              </a:rPr>
            </a:br>
            <a:r>
              <a:rPr lang="pl-PL" sz="3100" b="1" dirty="0">
                <a:solidFill>
                  <a:schemeClr val="tx1"/>
                </a:solidFill>
                <a:latin typeface="Arial Black" panose="020B0A04020102020204" pitchFamily="34" charset="0"/>
              </a:rPr>
              <a:t>np. </a:t>
            </a:r>
            <a:r>
              <a:rPr lang="pl-PL" sz="3100" b="1" dirty="0" err="1">
                <a:solidFill>
                  <a:schemeClr val="tx1"/>
                </a:solidFill>
                <a:latin typeface="Arial Black" panose="020B0A04020102020204" pitchFamily="34" charset="0"/>
              </a:rPr>
              <a:t>You</a:t>
            </a:r>
            <a:r>
              <a:rPr lang="pl-PL" sz="3100" b="1" dirty="0">
                <a:solidFill>
                  <a:schemeClr val="tx1"/>
                </a:solidFill>
                <a:latin typeface="Arial Black" panose="020B0A04020102020204" pitchFamily="34" charset="0"/>
              </a:rPr>
              <a:t> </a:t>
            </a:r>
            <a:r>
              <a:rPr lang="pl-PL" sz="3100" b="1" dirty="0" err="1">
                <a:solidFill>
                  <a:schemeClr val="tx1"/>
                </a:solidFill>
                <a:latin typeface="Arial Black" panose="020B0A04020102020204" pitchFamily="34" charset="0"/>
              </a:rPr>
              <a:t>Tube</a:t>
            </a:r>
            <a:br>
              <a:rPr lang="pl-PL" sz="3100" b="1" dirty="0">
                <a:solidFill>
                  <a:schemeClr val="tx1"/>
                </a:solidFill>
              </a:rPr>
            </a:br>
            <a:r>
              <a:rPr lang="pl-PL" sz="3100" b="1" dirty="0">
                <a:solidFill>
                  <a:schemeClr val="tx1"/>
                </a:solidFill>
                <a:latin typeface="Arial Black" panose="020B0A04020102020204" pitchFamily="34" charset="0"/>
              </a:rPr>
              <a:t>Young Igi </a:t>
            </a:r>
            <a:br>
              <a:rPr lang="pl-PL" sz="3100" b="1" dirty="0">
                <a:solidFill>
                  <a:schemeClr val="tx1"/>
                </a:solidFill>
                <a:latin typeface="Arial Black" panose="020B0A04020102020204" pitchFamily="34" charset="0"/>
              </a:rPr>
            </a:br>
            <a:r>
              <a:rPr lang="pl-PL" sz="3100" b="1" dirty="0">
                <a:solidFill>
                  <a:schemeClr val="tx1"/>
                </a:solidFill>
                <a:latin typeface="Arial Black" panose="020B0A04020102020204" pitchFamily="34" charset="0"/>
              </a:rPr>
              <a:t> propagowanie narkotyków</a:t>
            </a:r>
            <a:br>
              <a:rPr lang="pl-PL" sz="3100" b="1" dirty="0">
                <a:solidFill>
                  <a:schemeClr val="tx1"/>
                </a:solidFill>
                <a:latin typeface="Arial Black" panose="020B0A04020102020204" pitchFamily="34" charset="0"/>
              </a:rPr>
            </a:br>
            <a:r>
              <a:rPr lang="pl-PL" sz="3100" b="1" dirty="0">
                <a:solidFill>
                  <a:schemeClr val="tx1"/>
                </a:solidFill>
                <a:latin typeface="Arial Black" panose="020B0A04020102020204" pitchFamily="34" charset="0"/>
              </a:rPr>
              <a:t>OIO-worki w tłum 25 mln wyświetleń</a:t>
            </a:r>
            <a:br>
              <a:rPr lang="pl-PL" sz="3100" b="1" dirty="0">
                <a:solidFill>
                  <a:schemeClr val="tx1"/>
                </a:solidFill>
                <a:latin typeface="Arial Black" panose="020B0A04020102020204" pitchFamily="34" charset="0"/>
              </a:rPr>
            </a:br>
            <a:r>
              <a:rPr lang="pl-PL" sz="3100" b="1" dirty="0">
                <a:solidFill>
                  <a:srgbClr val="FF0000"/>
                </a:solidFill>
                <a:latin typeface="Arial Black" panose="020B0A04020102020204" pitchFamily="34" charset="0"/>
              </a:rPr>
              <a:t> </a:t>
            </a:r>
            <a:br>
              <a:rPr lang="pl-PL" sz="3100" b="1" dirty="0">
                <a:solidFill>
                  <a:srgbClr val="FF0000"/>
                </a:solidFill>
                <a:latin typeface="Arial Black" panose="020B0A04020102020204" pitchFamily="34" charset="0"/>
              </a:rPr>
            </a:br>
            <a:r>
              <a:rPr lang="pl-PL" sz="3100" b="1" dirty="0" err="1">
                <a:solidFill>
                  <a:schemeClr val="tx1"/>
                </a:solidFill>
                <a:latin typeface="Arial Black" panose="020B0A04020102020204" pitchFamily="34" charset="0"/>
              </a:rPr>
              <a:t>Bedoes&amp;Lanek</a:t>
            </a:r>
            <a:r>
              <a:rPr lang="pl-PL" sz="3100" b="1" dirty="0">
                <a:solidFill>
                  <a:schemeClr val="tx1"/>
                </a:solidFill>
                <a:latin typeface="Arial Black" panose="020B0A04020102020204" pitchFamily="34" charset="0"/>
              </a:rPr>
              <a:t>, </a:t>
            </a:r>
            <a:r>
              <a:rPr lang="pl-PL" sz="3100" b="1" dirty="0" err="1">
                <a:solidFill>
                  <a:schemeClr val="tx1"/>
                </a:solidFill>
                <a:latin typeface="Arial Black" panose="020B0A04020102020204" pitchFamily="34" charset="0"/>
              </a:rPr>
              <a:t>Chillwagon</a:t>
            </a:r>
            <a:r>
              <a:rPr lang="pl-PL" sz="3100" b="1" dirty="0">
                <a:solidFill>
                  <a:schemeClr val="tx1"/>
                </a:solidFill>
                <a:latin typeface="Arial Black" pitchFamily="34" charset="0"/>
              </a:rPr>
              <a:t>  propagowanie agresji </a:t>
            </a:r>
            <a:br>
              <a:rPr lang="pl-PL" sz="3100" b="1" dirty="0">
                <a:solidFill>
                  <a:schemeClr val="tx1"/>
                </a:solidFill>
                <a:latin typeface="Arial Black" pitchFamily="34" charset="0"/>
              </a:rPr>
            </a:br>
            <a:r>
              <a:rPr lang="pl-PL" sz="3100" b="1" dirty="0">
                <a:solidFill>
                  <a:schemeClr val="tx1"/>
                </a:solidFill>
                <a:latin typeface="Arial Black" pitchFamily="34" charset="0"/>
              </a:rPr>
              <a:t>(mam to we krwi) </a:t>
            </a:r>
            <a:br>
              <a:rPr lang="pl-PL" sz="3100" b="1" dirty="0">
                <a:solidFill>
                  <a:schemeClr val="tx1"/>
                </a:solidFill>
                <a:latin typeface="Arial Black" pitchFamily="34" charset="0"/>
              </a:rPr>
            </a:br>
            <a:br>
              <a:rPr lang="pl-PL" sz="3100" b="1" dirty="0">
                <a:solidFill>
                  <a:schemeClr val="tx1"/>
                </a:solidFill>
                <a:latin typeface="Arial Black" pitchFamily="34" charset="0"/>
              </a:rPr>
            </a:br>
            <a:r>
              <a:rPr lang="pl-PL" sz="3100" b="1" dirty="0">
                <a:solidFill>
                  <a:schemeClr val="tx1"/>
                </a:solidFill>
                <a:latin typeface="Arial Black" pitchFamily="34" charset="0"/>
              </a:rPr>
              <a:t>w tekstach pojawiają się wulgaryzmy </a:t>
            </a:r>
            <a:br>
              <a:rPr lang="pl-PL" sz="3100" b="1" dirty="0">
                <a:solidFill>
                  <a:schemeClr val="tx1"/>
                </a:solidFill>
                <a:latin typeface="Arial Black" pitchFamily="34" charset="0"/>
              </a:rPr>
            </a:br>
            <a:r>
              <a:rPr lang="pl-PL" sz="3100" b="1" dirty="0" err="1">
                <a:solidFill>
                  <a:schemeClr val="tx1"/>
                </a:solidFill>
                <a:latin typeface="Arial Black" pitchFamily="34" charset="0"/>
              </a:rPr>
              <a:t>Chillwagon</a:t>
            </a:r>
            <a:r>
              <a:rPr lang="pl-PL" sz="3100" b="1" dirty="0">
                <a:solidFill>
                  <a:schemeClr val="tx1"/>
                </a:solidFill>
                <a:latin typeface="Arial Black" pitchFamily="34" charset="0"/>
              </a:rPr>
              <a:t> - @ </a:t>
            </a:r>
            <a:r>
              <a:rPr lang="pl-PL" sz="3100" b="1" dirty="0" err="1">
                <a:solidFill>
                  <a:schemeClr val="tx1"/>
                </a:solidFill>
                <a:latin typeface="Arial Black" pitchFamily="34" charset="0"/>
              </a:rPr>
              <a:t>trailer</a:t>
            </a:r>
            <a:r>
              <a:rPr lang="pl-PL" sz="3100" b="1" dirty="0">
                <a:solidFill>
                  <a:schemeClr val="tx1"/>
                </a:solidFill>
                <a:latin typeface="Arial Black" pitchFamily="34" charset="0"/>
              </a:rPr>
              <a:t> 59 mln wyświetleń</a:t>
            </a:r>
            <a:br>
              <a:rPr lang="pl-PL" b="1" dirty="0">
                <a:solidFill>
                  <a:schemeClr val="tx1"/>
                </a:solidFill>
                <a:latin typeface="Arial Black" pitchFamily="34" charset="0"/>
              </a:rPr>
            </a:br>
            <a:r>
              <a:rPr lang="pl-PL" b="1" dirty="0">
                <a:solidFill>
                  <a:schemeClr val="tx1"/>
                </a:solidFill>
                <a:latin typeface="Arial Black" pitchFamily="34" charset="0"/>
              </a:rPr>
              <a:t> </a:t>
            </a:r>
            <a:br>
              <a:rPr lang="pl-PL" sz="4800" b="1" dirty="0">
                <a:solidFill>
                  <a:schemeClr val="bg1"/>
                </a:solidFill>
              </a:rPr>
            </a:br>
            <a:br>
              <a:rPr lang="pl-PL" sz="4800" b="1" dirty="0">
                <a:solidFill>
                  <a:schemeClr val="bg1"/>
                </a:solidFill>
              </a:rPr>
            </a:br>
            <a:r>
              <a:rPr lang="pl-PL" sz="4800" b="1" dirty="0">
                <a:solidFill>
                  <a:schemeClr val="bg1"/>
                </a:solidFill>
              </a:rPr>
              <a:t>  </a:t>
            </a:r>
            <a:br>
              <a:rPr lang="pl-PL" dirty="0">
                <a:solidFill>
                  <a:schemeClr val="bg1"/>
                </a:solidFill>
              </a:rPr>
            </a:br>
            <a:br>
              <a:rPr lang="pl-PL" dirty="0">
                <a:solidFill>
                  <a:schemeClr val="bg1"/>
                </a:solidFill>
                <a:latin typeface="Aharoni" pitchFamily="2" charset="-79"/>
                <a:cs typeface="Aharoni" pitchFamily="2" charset="-79"/>
              </a:rPr>
            </a:br>
            <a:br>
              <a:rPr lang="pl-PL" dirty="0">
                <a:solidFill>
                  <a:schemeClr val="bg1"/>
                </a:solidFill>
                <a:latin typeface="Aharoni" pitchFamily="2" charset="-79"/>
                <a:cs typeface="Aharoni" pitchFamily="2" charset="-79"/>
              </a:rPr>
            </a:br>
            <a:br>
              <a:rPr lang="pl-PL" dirty="0">
                <a:solidFill>
                  <a:schemeClr val="bg1"/>
                </a:solidFill>
                <a:latin typeface="Aharoni" pitchFamily="2" charset="-79"/>
                <a:cs typeface="Aharoni" pitchFamily="2" charset="-79"/>
              </a:rPr>
            </a:br>
            <a:br>
              <a:rPr lang="pl-PL" dirty="0">
                <a:solidFill>
                  <a:srgbClr val="FF0000"/>
                </a:solidFill>
                <a:latin typeface="Aharoni" pitchFamily="2" charset="-79"/>
                <a:cs typeface="Aharoni" pitchFamily="2" charset="-79"/>
              </a:rPr>
            </a:br>
            <a:endParaRPr lang="pl-PL" dirty="0">
              <a:solidFill>
                <a:srgbClr val="FF0000"/>
              </a:solidFill>
              <a:latin typeface="Aharoni" pitchFamily="2" charset="-79"/>
              <a:cs typeface="Aharoni" pitchFamily="2" charset="-79"/>
            </a:endParaRPr>
          </a:p>
        </p:txBody>
      </p:sp>
      <p:sp>
        <p:nvSpPr>
          <p:cNvPr id="5" name="Rectangle 1"/>
          <p:cNvSpPr txBox="1">
            <a:spLocks noChangeArrowheads="1"/>
          </p:cNvSpPr>
          <p:nvPr/>
        </p:nvSpPr>
        <p:spPr>
          <a:xfrm>
            <a:off x="0" y="188640"/>
            <a:ext cx="9144000" cy="796007"/>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4000" b="1" i="0" u="none" strike="noStrike" kern="1200" cap="none" spc="0" normalizeH="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 wpływ destrukcyjnej muzyki na psychikę </a:t>
            </a:r>
            <a:endParaRPr kumimoji="0" lang="en-GB"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288179385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4294967295"/>
          </p:nvPr>
        </p:nvSpPr>
        <p:spPr>
          <a:xfrm>
            <a:off x="0" y="1845494"/>
            <a:ext cx="9144000" cy="1655514"/>
          </a:xfrm>
        </p:spPr>
        <p:txBody>
          <a:bodyPr>
            <a:normAutofit fontScale="70000" lnSpcReduction="20000"/>
          </a:bodyPr>
          <a:lstStyle/>
          <a:p>
            <a:pPr algn="ctr">
              <a:lnSpc>
                <a:spcPct val="150000"/>
              </a:lnSpc>
            </a:pPr>
            <a:r>
              <a:rPr lang="pl-PL" sz="2000" b="1" dirty="0">
                <a:solidFill>
                  <a:srgbClr val="FFFF00"/>
                </a:solidFill>
                <a:latin typeface="Verdana" panose="020B0604030504040204" pitchFamily="34" charset="0"/>
                <a:ea typeface="Verdana" panose="020B0604030504040204" pitchFamily="34" charset="0"/>
              </a:rPr>
              <a:t>REGULARNE KORZYSTANIE ZE STRON PORNO (przedmiotowa seksualność)</a:t>
            </a:r>
          </a:p>
          <a:p>
            <a:pPr algn="ctr">
              <a:lnSpc>
                <a:spcPct val="150000"/>
              </a:lnSpc>
            </a:pPr>
            <a:r>
              <a:rPr lang="pl-PL" sz="2000" b="1" dirty="0">
                <a:solidFill>
                  <a:srgbClr val="FFFF00"/>
                </a:solidFill>
                <a:latin typeface="Verdana" panose="020B0604030504040204" pitchFamily="34" charset="0"/>
                <a:ea typeface="Verdana" panose="020B0604030504040204" pitchFamily="34" charset="0"/>
              </a:rPr>
              <a:t>KORZYSTANIE Z CZATÓW EROTYCZNYCH </a:t>
            </a:r>
          </a:p>
          <a:p>
            <a:pPr algn="ctr">
              <a:lnSpc>
                <a:spcPct val="150000"/>
              </a:lnSpc>
            </a:pPr>
            <a:r>
              <a:rPr lang="pl-PL" sz="2000" b="1" dirty="0">
                <a:solidFill>
                  <a:srgbClr val="FFFF00"/>
                </a:solidFill>
                <a:latin typeface="Verdana" panose="020B0604030504040204" pitchFamily="34" charset="0"/>
                <a:ea typeface="Verdana" panose="020B0604030504040204" pitchFamily="34" charset="0"/>
              </a:rPr>
              <a:t>UMIESZCZANIE ZDJĘĆ I PRZESYŁANIE  (NUDESY)(inicjowanie kontaktu)</a:t>
            </a:r>
          </a:p>
          <a:p>
            <a:pPr algn="ctr">
              <a:lnSpc>
                <a:spcPct val="150000"/>
              </a:lnSpc>
            </a:pPr>
            <a:r>
              <a:rPr lang="pl-PL" sz="2000" b="1" dirty="0">
                <a:solidFill>
                  <a:srgbClr val="FFFF00"/>
                </a:solidFill>
                <a:latin typeface="Verdana" panose="020B0604030504040204" pitchFamily="34" charset="0"/>
                <a:ea typeface="Verdana" panose="020B0604030504040204" pitchFamily="34" charset="0"/>
              </a:rPr>
              <a:t>TIK-TOK, SNAPCHAT, INSTAGRAM, PORTALE RANDKOWE </a:t>
            </a:r>
          </a:p>
        </p:txBody>
      </p:sp>
      <p:pic>
        <p:nvPicPr>
          <p:cNvPr id="7" name="Obraz 6" descr="Full201106021642319011842_Cyber-sex.jpg"/>
          <p:cNvPicPr>
            <a:picLocks noChangeAspect="1"/>
          </p:cNvPicPr>
          <p:nvPr/>
        </p:nvPicPr>
        <p:blipFill>
          <a:blip r:embed="rId3" cstate="print"/>
          <a:stretch>
            <a:fillRect/>
          </a:stretch>
        </p:blipFill>
        <p:spPr>
          <a:xfrm>
            <a:off x="2843808" y="4005734"/>
            <a:ext cx="3118500" cy="1980000"/>
          </a:xfrm>
          <a:prstGeom prst="rect">
            <a:avLst/>
          </a:prstGeom>
          <a:ln>
            <a:noFill/>
          </a:ln>
          <a:effectLst>
            <a:softEdge rad="112500"/>
          </a:effectLst>
        </p:spPr>
      </p:pic>
      <p:sp>
        <p:nvSpPr>
          <p:cNvPr id="6" name="Rectangle 1">
            <a:extLst>
              <a:ext uri="{FF2B5EF4-FFF2-40B4-BE49-F238E27FC236}">
                <a16:creationId xmlns:a16="http://schemas.microsoft.com/office/drawing/2014/main" id="{55F784B3-C954-44D4-BA52-AC9FDF3EDD0E}"/>
              </a:ext>
            </a:extLst>
          </p:cNvPr>
          <p:cNvSpPr txBox="1">
            <a:spLocks noChangeArrowheads="1"/>
          </p:cNvSpPr>
          <p:nvPr/>
        </p:nvSpPr>
        <p:spPr>
          <a:xfrm>
            <a:off x="0" y="544761"/>
            <a:ext cx="9144000" cy="796007"/>
          </a:xfrm>
          <a:prstGeom prst="rect">
            <a:avLst/>
          </a:prstGeom>
          <a:solidFill>
            <a:schemeClr val="accent4">
              <a:lumMod val="50000"/>
            </a:schemeClr>
          </a:solidFill>
          <a:ln>
            <a:noFill/>
          </a:ln>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p>
            <a:pPr lvl="0"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sz="2800" b="1" dirty="0"/>
              <a:t>NAGRYWANIE I OGLĄDANIE TREŚCI EROTYCZNYCH</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Obraz zawierający tekst, osoba, ekran, ciemny&#10;&#10;Opis wygenerowany automatycznie">
            <a:extLst>
              <a:ext uri="{FF2B5EF4-FFF2-40B4-BE49-F238E27FC236}">
                <a16:creationId xmlns:a16="http://schemas.microsoft.com/office/drawing/2014/main" id="{64570190-A72E-44D2-95A1-BB201B537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698" y="1169058"/>
            <a:ext cx="4054604" cy="2043918"/>
          </a:xfrm>
          <a:prstGeom prst="rect">
            <a:avLst/>
          </a:prstGeom>
        </p:spPr>
      </p:pic>
      <p:sp>
        <p:nvSpPr>
          <p:cNvPr id="2" name="Prostokąt 1"/>
          <p:cNvSpPr/>
          <p:nvPr/>
        </p:nvSpPr>
        <p:spPr>
          <a:xfrm>
            <a:off x="783271" y="4093690"/>
            <a:ext cx="7643926" cy="2648802"/>
          </a:xfrm>
          <a:prstGeom prst="rect">
            <a:avLst/>
          </a:prstGeom>
        </p:spPr>
        <p:txBody>
          <a:bodyPr wrap="square">
            <a:spAutoFit/>
          </a:bodyPr>
          <a:lstStyle/>
          <a:p>
            <a:pPr marL="342900" indent="-342900" algn="ctr">
              <a:buClr>
                <a:prstClr val="black"/>
              </a:buClr>
              <a:buSzPct val="110000"/>
              <a:buFont typeface="Wingdings" panose="05000000000000000000" pitchFamily="2" charset="2"/>
              <a:buChar char="§"/>
            </a:pPr>
            <a:r>
              <a:rPr lang="pl-PL" sz="1846" dirty="0">
                <a:solidFill>
                  <a:prstClr val="white"/>
                </a:solidFill>
                <a:latin typeface="Arial Black" panose="020B0A04020102020204" pitchFamily="34" charset="0"/>
              </a:rPr>
              <a:t>Nielegalne zakładanie profilu, także na portalach randkowych. </a:t>
            </a:r>
          </a:p>
          <a:p>
            <a:pPr algn="ctr">
              <a:buClr>
                <a:prstClr val="black"/>
              </a:buClr>
              <a:buSzPct val="110000"/>
            </a:pPr>
            <a:r>
              <a:rPr lang="pl-PL" sz="1846" dirty="0">
                <a:solidFill>
                  <a:prstClr val="white"/>
                </a:solidFill>
                <a:latin typeface="Arial Black" panose="020B0A04020102020204" pitchFamily="34" charset="0"/>
              </a:rPr>
              <a:t>Kontakt w sieci z nieznanymi osobami. </a:t>
            </a:r>
          </a:p>
          <a:p>
            <a:pPr algn="ctr">
              <a:buClr>
                <a:prstClr val="black"/>
              </a:buClr>
              <a:buSzPct val="110000"/>
            </a:pPr>
            <a:r>
              <a:rPr lang="pl-PL" sz="1846" dirty="0">
                <a:solidFill>
                  <a:srgbClr val="FF0000"/>
                </a:solidFill>
                <a:latin typeface="Arial Black" panose="020B0A04020102020204" pitchFamily="34" charset="0"/>
              </a:rPr>
              <a:t>Najnowszy trend kontakt z osobami pochodzenia arabskiego (szczególnie dziewczyny o jasnej karnacji i włosach) </a:t>
            </a:r>
          </a:p>
          <a:p>
            <a:pPr algn="ctr">
              <a:buClr>
                <a:prstClr val="black"/>
              </a:buClr>
              <a:buSzPct val="110000"/>
            </a:pPr>
            <a:r>
              <a:rPr lang="pl-PL" sz="1846" dirty="0">
                <a:solidFill>
                  <a:prstClr val="white"/>
                </a:solidFill>
                <a:latin typeface="Arial Black" panose="020B0A04020102020204" pitchFamily="34" charset="0"/>
              </a:rPr>
              <a:t>Tworzenie  wirtualnej „rzeczywistości” </a:t>
            </a:r>
          </a:p>
          <a:p>
            <a:pPr algn="ctr">
              <a:buClr>
                <a:prstClr val="black"/>
              </a:buClr>
              <a:buSzPct val="110000"/>
            </a:pPr>
            <a:r>
              <a:rPr lang="pl-PL" sz="1846" dirty="0">
                <a:solidFill>
                  <a:srgbClr val="FF0000"/>
                </a:solidFill>
                <a:latin typeface="Arial Black" panose="020B0A04020102020204" pitchFamily="34" charset="0"/>
              </a:rPr>
              <a:t>Fałszowanie wyglądu, wieku, stanu majątkowego rodziców, sylwetki (odchudzenie)</a:t>
            </a:r>
          </a:p>
        </p:txBody>
      </p:sp>
      <p:sp>
        <p:nvSpPr>
          <p:cNvPr id="4" name="Rectangle 1"/>
          <p:cNvSpPr txBox="1">
            <a:spLocks noChangeArrowheads="1"/>
          </p:cNvSpPr>
          <p:nvPr/>
        </p:nvSpPr>
        <p:spPr>
          <a:xfrm>
            <a:off x="351693" y="434282"/>
            <a:ext cx="8440615" cy="734776"/>
          </a:xfrm>
          <a:prstGeom prst="rect">
            <a:avLst/>
          </a:prstGeom>
          <a:solidFill>
            <a:schemeClr val="accent6">
              <a:lumMod val="75000"/>
            </a:schemeClr>
          </a:solidFill>
          <a:ln>
            <a:noFill/>
          </a:ln>
        </p:spPr>
        <p:style>
          <a:lnRef idx="1">
            <a:schemeClr val="accent6"/>
          </a:lnRef>
          <a:fillRef idx="3">
            <a:schemeClr val="accent6"/>
          </a:fillRef>
          <a:effectRef idx="2">
            <a:schemeClr val="accent6"/>
          </a:effectRef>
          <a:fontRef idx="minor">
            <a:schemeClr val="lt1"/>
          </a:fontRef>
        </p:style>
        <p:txBody>
          <a:bodyPr vert="horz" lIns="84406" tIns="42203" rIns="84406" bIns="42203" rtlCol="0" anchor="ctr">
            <a:normAutofit/>
          </a:bodyPr>
          <a:lstStyle/>
          <a:p>
            <a:pPr algn="ctr" fontAlgn="auto">
              <a:spcAft>
                <a:spcPts val="0"/>
              </a:spcAft>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a:pPr>
            <a:r>
              <a:rPr lang="pl-PL" sz="2954" b="1" dirty="0">
                <a:solidFill>
                  <a:prstClr val="white"/>
                </a:solidFill>
                <a:latin typeface="Corbel"/>
              </a:rPr>
              <a:t>PORTALE SPOŁECZNOŚCIOWE</a:t>
            </a:r>
            <a:endParaRPr lang="en-GB" sz="2954" b="1" dirty="0">
              <a:solidFill>
                <a:prstClr val="white"/>
              </a:solidFill>
              <a:latin typeface="Corbel"/>
            </a:endParaRPr>
          </a:p>
        </p:txBody>
      </p:sp>
      <p:sp>
        <p:nvSpPr>
          <p:cNvPr id="3" name="Prostokąt 2">
            <a:extLst>
              <a:ext uri="{FF2B5EF4-FFF2-40B4-BE49-F238E27FC236}">
                <a16:creationId xmlns:a16="http://schemas.microsoft.com/office/drawing/2014/main" id="{D88B7380-0D19-67D8-6DC1-F633D467B757}"/>
              </a:ext>
            </a:extLst>
          </p:cNvPr>
          <p:cNvSpPr/>
          <p:nvPr/>
        </p:nvSpPr>
        <p:spPr>
          <a:xfrm>
            <a:off x="179512" y="1556666"/>
            <a:ext cx="2085899" cy="84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latin typeface="Arial Black" panose="020B0A04020102020204" pitchFamily="34" charset="0"/>
              </a:rPr>
              <a:t>Tik-Tok</a:t>
            </a:r>
          </a:p>
        </p:txBody>
      </p:sp>
      <p:sp>
        <p:nvSpPr>
          <p:cNvPr id="5" name="Prostokąt 4">
            <a:extLst>
              <a:ext uri="{FF2B5EF4-FFF2-40B4-BE49-F238E27FC236}">
                <a16:creationId xmlns:a16="http://schemas.microsoft.com/office/drawing/2014/main" id="{681722DA-80EB-E361-BFF7-1F2C9D535462}"/>
              </a:ext>
            </a:extLst>
          </p:cNvPr>
          <p:cNvSpPr/>
          <p:nvPr/>
        </p:nvSpPr>
        <p:spPr>
          <a:xfrm>
            <a:off x="6706409" y="1463455"/>
            <a:ext cx="2085899" cy="84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bg1"/>
                </a:solidFill>
                <a:latin typeface="Arial Black" panose="020B0A04020102020204" pitchFamily="34" charset="0"/>
              </a:rPr>
              <a:t>Instagram</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0" y="332656"/>
            <a:ext cx="9144000" cy="108012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1420" tIns="45711" rIns="91420" bIns="45711" anchor="ctr"/>
          <a:lstStyle/>
          <a:p>
            <a:pPr algn="ctr">
              <a:defRPr/>
            </a:pPr>
            <a:r>
              <a:rPr lang="pl-PL" sz="3200" dirty="0">
                <a:solidFill>
                  <a:schemeClr val="bg1"/>
                </a:solidFill>
                <a:latin typeface="Arial Black" panose="020B0A04020102020204" pitchFamily="34" charset="0"/>
                <a:ea typeface="Verdana" pitchFamily="34" charset="0"/>
                <a:cs typeface="Verdana" pitchFamily="34" charset="0"/>
              </a:rPr>
              <a:t>Nowe powody sięgania po narkotyki</a:t>
            </a:r>
          </a:p>
        </p:txBody>
      </p:sp>
      <p:sp>
        <p:nvSpPr>
          <p:cNvPr id="3078" name="Rectangle 6"/>
          <p:cNvSpPr>
            <a:spLocks noChangeArrowheads="1"/>
          </p:cNvSpPr>
          <p:nvPr/>
        </p:nvSpPr>
        <p:spPr bwMode="auto">
          <a:xfrm>
            <a:off x="-36512" y="1785926"/>
            <a:ext cx="9180512" cy="4429156"/>
          </a:xfrm>
          <a:prstGeom prst="rect">
            <a:avLst/>
          </a:prstGeom>
          <a:noFill/>
          <a:ln w="9525">
            <a:noFill/>
            <a:miter lim="800000"/>
            <a:headEnd/>
            <a:tailEnd/>
          </a:ln>
        </p:spPr>
        <p:txBody>
          <a:bodyPr lIns="91420" tIns="45711" rIns="91420" bIns="45711" anchor="ctr"/>
          <a:lstStyle/>
          <a:p>
            <a:pPr algn="ctr">
              <a:lnSpc>
                <a:spcPct val="150000"/>
              </a:lnSpc>
            </a:pPr>
            <a:r>
              <a:rPr lang="pl-PL" sz="4800" b="1" dirty="0"/>
              <a:t>Problemy </a:t>
            </a:r>
          </a:p>
          <a:p>
            <a:pPr algn="ctr">
              <a:lnSpc>
                <a:spcPct val="150000"/>
              </a:lnSpc>
            </a:pPr>
            <a:r>
              <a:rPr lang="pl-PL" sz="2000" b="1" dirty="0">
                <a:solidFill>
                  <a:srgbClr val="FF0000"/>
                </a:solidFill>
              </a:rPr>
              <a:t>(nowe czynniki problemowe strach przed zachorowaniem na Covid-19, strach ‚fobia” wojenna, nie radzenie sobie z rzeczywistością, wymogami i zasadami życiowymi, pogorszenie statusu finansowego rodziców )</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696FA16-A0F6-4B82-8622-88BC06489EAF}"/>
              </a:ext>
            </a:extLst>
          </p:cNvPr>
          <p:cNvSpPr>
            <a:spLocks noGrp="1"/>
          </p:cNvSpPr>
          <p:nvPr>
            <p:ph type="sldNum" sz="quarter" idx="12"/>
          </p:nvPr>
        </p:nvSpPr>
        <p:spPr/>
        <p:txBody>
          <a:bodyPr/>
          <a:lstStyle/>
          <a:p>
            <a:pPr>
              <a:defRPr/>
            </a:pPr>
            <a:fld id="{8EA8DAC7-48EA-4763-B460-2C5CCA6F6400}" type="slidenum">
              <a:rPr lang="pl-PL" smtClean="0"/>
              <a:pPr>
                <a:defRPr/>
              </a:pPr>
              <a:t>17</a:t>
            </a:fld>
            <a:endParaRPr lang="pl-PL"/>
          </a:p>
        </p:txBody>
      </p:sp>
      <p:sp>
        <p:nvSpPr>
          <p:cNvPr id="4" name="pole tekstowe 3">
            <a:extLst>
              <a:ext uri="{FF2B5EF4-FFF2-40B4-BE49-F238E27FC236}">
                <a16:creationId xmlns:a16="http://schemas.microsoft.com/office/drawing/2014/main" id="{41BB021D-A404-481E-B165-4A9975DF41B6}"/>
              </a:ext>
            </a:extLst>
          </p:cNvPr>
          <p:cNvSpPr txBox="1"/>
          <p:nvPr/>
        </p:nvSpPr>
        <p:spPr>
          <a:xfrm>
            <a:off x="536476" y="2564904"/>
            <a:ext cx="8071048" cy="2677656"/>
          </a:xfrm>
          <a:prstGeom prst="rect">
            <a:avLst/>
          </a:prstGeom>
          <a:noFill/>
        </p:spPr>
        <p:txBody>
          <a:bodyPr wrap="square">
            <a:spAutoFit/>
          </a:bodyPr>
          <a:lstStyle/>
          <a:p>
            <a:pPr algn="ctr"/>
            <a:r>
              <a:rPr lang="pl-PL" sz="2800" dirty="0">
                <a:solidFill>
                  <a:srgbClr val="FF0000"/>
                </a:solidFill>
              </a:rPr>
              <a:t>Narastający problem z kradzieżami rodzicom leków psychotropowych, antydepresyjnych.</a:t>
            </a:r>
          </a:p>
          <a:p>
            <a:pPr algn="ctr"/>
            <a:endParaRPr lang="pl-PL" sz="2800" dirty="0"/>
          </a:p>
          <a:p>
            <a:pPr algn="ctr"/>
            <a:r>
              <a:rPr lang="pl-PL" sz="2800" dirty="0"/>
              <a:t>Nielegalne zakupy w sieci leków</a:t>
            </a:r>
          </a:p>
          <a:p>
            <a:pPr algn="ctr"/>
            <a:endParaRPr lang="pl-PL" sz="2800" dirty="0">
              <a:solidFill>
                <a:srgbClr val="FF0000"/>
              </a:solidFill>
            </a:endParaRPr>
          </a:p>
        </p:txBody>
      </p:sp>
      <p:pic>
        <p:nvPicPr>
          <p:cNvPr id="5" name="Picture 2" descr="C:\Users\Piotr\Desktop\PEDAGOGICZNE WSZYSTKO\dopalamy..png">
            <a:extLst>
              <a:ext uri="{FF2B5EF4-FFF2-40B4-BE49-F238E27FC236}">
                <a16:creationId xmlns:a16="http://schemas.microsoft.com/office/drawing/2014/main" id="{DC322CFC-2DA1-4253-B1E3-6349DF2A4F4D}"/>
              </a:ext>
            </a:extLst>
          </p:cNvPr>
          <p:cNvPicPr>
            <a:picLocks noChangeAspect="1" noChangeArrowheads="1"/>
          </p:cNvPicPr>
          <p:nvPr/>
        </p:nvPicPr>
        <p:blipFill>
          <a:blip r:embed="rId2" cstate="print"/>
          <a:stretch>
            <a:fillRect/>
          </a:stretch>
        </p:blipFill>
        <p:spPr bwMode="auto">
          <a:xfrm>
            <a:off x="4719092" y="624607"/>
            <a:ext cx="3052173" cy="1080000"/>
          </a:xfrm>
          <a:prstGeom prst="rect">
            <a:avLst/>
          </a:prstGeom>
          <a:noFill/>
        </p:spPr>
      </p:pic>
      <p:pic>
        <p:nvPicPr>
          <p:cNvPr id="6" name="Obraz 5" descr="Obraz zawierający osoba, ściana, kobieta, wewnątrz&#10;&#10;Opis wygenerowany automatycznie">
            <a:extLst>
              <a:ext uri="{FF2B5EF4-FFF2-40B4-BE49-F238E27FC236}">
                <a16:creationId xmlns:a16="http://schemas.microsoft.com/office/drawing/2014/main" id="{5E7DF66A-4C46-4918-82F1-11AFE3B1E5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735" y="322778"/>
            <a:ext cx="2717598" cy="1813997"/>
          </a:xfrm>
          <a:prstGeom prst="rect">
            <a:avLst/>
          </a:prstGeom>
        </p:spPr>
      </p:pic>
    </p:spTree>
    <p:extLst>
      <p:ext uri="{BB962C8B-B14F-4D97-AF65-F5344CB8AC3E}">
        <p14:creationId xmlns:p14="http://schemas.microsoft.com/office/powerpoint/2010/main" val="258485651"/>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1161016"/>
            <a:ext cx="9144000" cy="546945"/>
          </a:xfrm>
          <a:prstGeom prst="rect">
            <a:avLst/>
          </a:prstGeom>
          <a:noFill/>
        </p:spPr>
        <p:txBody>
          <a:bodyPr wrap="square" rtlCol="0">
            <a:spAutoFit/>
          </a:bodyPr>
          <a:lstStyle/>
          <a:p>
            <a:pPr algn="ctr"/>
            <a:r>
              <a:rPr lang="pl-PL" sz="2954" b="1" dirty="0"/>
              <a:t> KOFEINA</a:t>
            </a:r>
          </a:p>
        </p:txBody>
      </p:sp>
      <p:sp>
        <p:nvSpPr>
          <p:cNvPr id="4" name="Prostokąt 3"/>
          <p:cNvSpPr/>
          <p:nvPr/>
        </p:nvSpPr>
        <p:spPr>
          <a:xfrm>
            <a:off x="-14355" y="6335407"/>
            <a:ext cx="5048661" cy="291170"/>
          </a:xfrm>
          <a:prstGeom prst="rect">
            <a:avLst/>
          </a:prstGeom>
        </p:spPr>
        <p:txBody>
          <a:bodyPr wrap="square">
            <a:spAutoFit/>
          </a:bodyPr>
          <a:lstStyle/>
          <a:p>
            <a:r>
              <a:rPr lang="pl-PL" sz="1292" dirty="0">
                <a:solidFill>
                  <a:schemeClr val="bg1">
                    <a:lumMod val="50000"/>
                  </a:schemeClr>
                </a:solidFill>
                <a:hlinkClick r:id="rId2"/>
              </a:rPr>
              <a:t>fot. </a:t>
            </a:r>
            <a:r>
              <a:rPr lang="pl-PL" sz="1292" dirty="0" err="1">
                <a:solidFill>
                  <a:schemeClr val="bg1">
                    <a:lumMod val="50000"/>
                  </a:schemeClr>
                </a:solidFill>
                <a:hlinkClick r:id="rId2"/>
              </a:rPr>
              <a:t>Simoubuntu</a:t>
            </a:r>
            <a:r>
              <a:rPr lang="pl-PL" sz="1292" dirty="0">
                <a:solidFill>
                  <a:schemeClr val="bg1">
                    <a:lumMod val="50000"/>
                  </a:schemeClr>
                </a:solidFill>
              </a:rPr>
              <a:t> / </a:t>
            </a:r>
            <a:r>
              <a:rPr lang="pl-PL" sz="1292" dirty="0" err="1">
                <a:solidFill>
                  <a:schemeClr val="bg1">
                    <a:lumMod val="50000"/>
                  </a:schemeClr>
                </a:solidFill>
                <a:hlinkClick r:id="rId3"/>
              </a:rPr>
              <a:t>Foter</a:t>
            </a:r>
            <a:r>
              <a:rPr lang="pl-PL" sz="1292" dirty="0">
                <a:solidFill>
                  <a:schemeClr val="bg1">
                    <a:lumMod val="50000"/>
                  </a:schemeClr>
                </a:solidFill>
              </a:rPr>
              <a:t> / </a:t>
            </a:r>
            <a:r>
              <a:rPr lang="pl-PL" sz="1292" dirty="0">
                <a:solidFill>
                  <a:schemeClr val="bg1">
                    <a:lumMod val="50000"/>
                  </a:schemeClr>
                </a:solidFill>
                <a:hlinkClick r:id="rId4"/>
              </a:rPr>
              <a:t>CC BY-SA</a:t>
            </a:r>
            <a:endParaRPr lang="pl-PL" sz="1292" dirty="0">
              <a:solidFill>
                <a:schemeClr val="bg1">
                  <a:lumMod val="50000"/>
                </a:schemeClr>
              </a:solidFill>
            </a:endParaRPr>
          </a:p>
        </p:txBody>
      </p:sp>
      <p:sp>
        <p:nvSpPr>
          <p:cNvPr id="7" name="Symbol zastępczy zawartości 6"/>
          <p:cNvSpPr>
            <a:spLocks noGrp="1"/>
          </p:cNvSpPr>
          <p:nvPr>
            <p:ph sz="half" idx="2"/>
          </p:nvPr>
        </p:nvSpPr>
        <p:spPr>
          <a:xfrm>
            <a:off x="5226688" y="2276871"/>
            <a:ext cx="3446134" cy="3600401"/>
          </a:xfrm>
        </p:spPr>
        <p:txBody>
          <a:bodyPr>
            <a:normAutofit fontScale="92500" lnSpcReduction="10000"/>
          </a:bodyPr>
          <a:lstStyle/>
          <a:p>
            <a:r>
              <a:rPr lang="pl-PL" dirty="0"/>
              <a:t>Przedawkowanie powoduje ataki paniki, zapaść krążeniową, niewydolność nerek, zaburzenia rytmu serca.</a:t>
            </a:r>
          </a:p>
          <a:p>
            <a:r>
              <a:rPr lang="pl-PL" dirty="0"/>
              <a:t>Napoje energetyczne</a:t>
            </a:r>
            <a:r>
              <a:rPr lang="pl-PL" sz="1846" dirty="0"/>
              <a:t>.</a:t>
            </a:r>
          </a:p>
        </p:txBody>
      </p:sp>
      <p:pic>
        <p:nvPicPr>
          <p:cNvPr id="6" name="Obraz 5">
            <a:extLst>
              <a:ext uri="{FF2B5EF4-FFF2-40B4-BE49-F238E27FC236}">
                <a16:creationId xmlns:a16="http://schemas.microsoft.com/office/drawing/2014/main" id="{21E6EADD-3645-4EB3-BA53-B8305E232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2276872"/>
            <a:ext cx="3096344" cy="3600400"/>
          </a:xfrm>
          <a:prstGeom prst="rect">
            <a:avLst/>
          </a:prstGeom>
        </p:spPr>
      </p:pic>
    </p:spTree>
    <p:extLst>
      <p:ext uri="{BB962C8B-B14F-4D97-AF65-F5344CB8AC3E}">
        <p14:creationId xmlns:p14="http://schemas.microsoft.com/office/powerpoint/2010/main" val="667872659"/>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A34AB9-DF81-2D57-B335-69ECB754A8FA}"/>
              </a:ext>
            </a:extLst>
          </p:cNvPr>
          <p:cNvSpPr>
            <a:spLocks noGrp="1"/>
          </p:cNvSpPr>
          <p:nvPr>
            <p:ph type="title"/>
          </p:nvPr>
        </p:nvSpPr>
        <p:spPr>
          <a:xfrm>
            <a:off x="18765" y="464535"/>
            <a:ext cx="9125235" cy="914400"/>
          </a:xfrm>
        </p:spPr>
        <p:txBody>
          <a:bodyPr/>
          <a:lstStyle/>
          <a:p>
            <a:r>
              <a:rPr lang="pl-PL" sz="3600" dirty="0"/>
              <a:t>  PRZESTRZEŃ WIRTUALNA W NARKOTYKACH</a:t>
            </a:r>
          </a:p>
        </p:txBody>
      </p:sp>
      <p:sp>
        <p:nvSpPr>
          <p:cNvPr id="3" name="Symbol zastępczy tekstu 2">
            <a:extLst>
              <a:ext uri="{FF2B5EF4-FFF2-40B4-BE49-F238E27FC236}">
                <a16:creationId xmlns:a16="http://schemas.microsoft.com/office/drawing/2014/main" id="{71DD0EA1-3F6E-DF3E-F22C-D37A6F5E83A1}"/>
              </a:ext>
            </a:extLst>
          </p:cNvPr>
          <p:cNvSpPr>
            <a:spLocks noGrp="1"/>
          </p:cNvSpPr>
          <p:nvPr>
            <p:ph type="body" idx="1"/>
          </p:nvPr>
        </p:nvSpPr>
        <p:spPr>
          <a:xfrm>
            <a:off x="18765" y="1809750"/>
            <a:ext cx="4478623" cy="639762"/>
          </a:xfrm>
        </p:spPr>
        <p:txBody>
          <a:bodyPr/>
          <a:lstStyle/>
          <a:p>
            <a:r>
              <a:rPr lang="pl-PL" dirty="0"/>
              <a:t>Mapy aktywności internetowej</a:t>
            </a:r>
          </a:p>
        </p:txBody>
      </p:sp>
      <p:sp>
        <p:nvSpPr>
          <p:cNvPr id="4" name="Symbol zastępczy tekstu 3">
            <a:extLst>
              <a:ext uri="{FF2B5EF4-FFF2-40B4-BE49-F238E27FC236}">
                <a16:creationId xmlns:a16="http://schemas.microsoft.com/office/drawing/2014/main" id="{68DB9CB7-39BE-5D36-9DD2-770D3BA87AD0}"/>
              </a:ext>
            </a:extLst>
          </p:cNvPr>
          <p:cNvSpPr>
            <a:spLocks noGrp="1"/>
          </p:cNvSpPr>
          <p:nvPr>
            <p:ph type="body" sz="half" idx="3"/>
          </p:nvPr>
        </p:nvSpPr>
        <p:spPr/>
        <p:txBody>
          <a:bodyPr/>
          <a:lstStyle/>
          <a:p>
            <a:r>
              <a:rPr lang="pl-PL" dirty="0"/>
              <a:t>Gratisy, upusty, promocje </a:t>
            </a:r>
          </a:p>
        </p:txBody>
      </p:sp>
      <p:sp>
        <p:nvSpPr>
          <p:cNvPr id="5" name="Symbol zastępczy zawartości 4">
            <a:extLst>
              <a:ext uri="{FF2B5EF4-FFF2-40B4-BE49-F238E27FC236}">
                <a16:creationId xmlns:a16="http://schemas.microsoft.com/office/drawing/2014/main" id="{E98F98F9-A779-1D0A-430C-095D8F62A087}"/>
              </a:ext>
            </a:extLst>
          </p:cNvPr>
          <p:cNvSpPr>
            <a:spLocks noGrp="1"/>
          </p:cNvSpPr>
          <p:nvPr>
            <p:ph sz="quarter" idx="2"/>
          </p:nvPr>
        </p:nvSpPr>
        <p:spPr/>
        <p:txBody>
          <a:bodyPr/>
          <a:lstStyle/>
          <a:p>
            <a:r>
              <a:rPr lang="pl-PL" b="1" dirty="0"/>
              <a:t>Sklep internetowy </a:t>
            </a:r>
            <a:r>
              <a:rPr lang="pl-PL" b="1" dirty="0">
                <a:solidFill>
                  <a:srgbClr val="FF0000"/>
                </a:solidFill>
              </a:rPr>
              <a:t>DOPALACZE EKSPRESS</a:t>
            </a:r>
          </a:p>
          <a:p>
            <a:r>
              <a:rPr lang="pl-PL" b="1" dirty="0"/>
              <a:t>Gwarancja dowozu na określoną godzinę lub w określonym czasie </a:t>
            </a:r>
          </a:p>
          <a:p>
            <a:r>
              <a:rPr lang="pl-PL" b="1" dirty="0"/>
              <a:t>Zniżki procentowe za niedotrzymanie terminu dowozu np. </a:t>
            </a:r>
            <a:r>
              <a:rPr lang="pl-PL" b="1" dirty="0">
                <a:latin typeface="Times New Roman" panose="02020603050405020304" pitchFamily="18" charset="0"/>
                <a:cs typeface="Times New Roman" panose="02020603050405020304" pitchFamily="18" charset="0"/>
              </a:rPr>
              <a:t>30%</a:t>
            </a:r>
          </a:p>
          <a:p>
            <a:r>
              <a:rPr lang="pl-PL" b="1" dirty="0">
                <a:latin typeface="Times New Roman" panose="02020603050405020304" pitchFamily="18" charset="0"/>
                <a:cs typeface="Times New Roman" panose="02020603050405020304" pitchFamily="18" charset="0"/>
              </a:rPr>
              <a:t>Wykorzystywanie </a:t>
            </a:r>
            <a:r>
              <a:rPr lang="pl-PL" b="1" dirty="0" err="1">
                <a:latin typeface="Times New Roman" panose="02020603050405020304" pitchFamily="18" charset="0"/>
                <a:cs typeface="Times New Roman" panose="02020603050405020304" pitchFamily="18" charset="0"/>
              </a:rPr>
              <a:t>geolokalizacji</a:t>
            </a:r>
            <a:endParaRPr lang="pl-PL" dirty="0">
              <a:latin typeface="Times New Roman" panose="02020603050405020304" pitchFamily="18" charset="0"/>
              <a:cs typeface="Times New Roman" panose="02020603050405020304" pitchFamily="18" charset="0"/>
            </a:endParaRPr>
          </a:p>
        </p:txBody>
      </p:sp>
      <p:sp>
        <p:nvSpPr>
          <p:cNvPr id="7" name="Symbol zastępczy numeru slajdu 6">
            <a:extLst>
              <a:ext uri="{FF2B5EF4-FFF2-40B4-BE49-F238E27FC236}">
                <a16:creationId xmlns:a16="http://schemas.microsoft.com/office/drawing/2014/main" id="{389DC51A-82ED-A500-BE48-62E5C47734BB}"/>
              </a:ext>
            </a:extLst>
          </p:cNvPr>
          <p:cNvSpPr>
            <a:spLocks noGrp="1"/>
          </p:cNvSpPr>
          <p:nvPr>
            <p:ph type="sldNum" sz="quarter" idx="12"/>
          </p:nvPr>
        </p:nvSpPr>
        <p:spPr/>
        <p:txBody>
          <a:bodyPr/>
          <a:lstStyle/>
          <a:p>
            <a:pPr>
              <a:defRPr/>
            </a:pPr>
            <a:fld id="{EF9F99AF-8AB2-42F6-9BF7-DA5DFA27147C}" type="slidenum">
              <a:rPr lang="pl-PL" smtClean="0"/>
              <a:pPr>
                <a:defRPr/>
              </a:pPr>
              <a:t>19</a:t>
            </a:fld>
            <a:endParaRPr lang="pl-PL"/>
          </a:p>
        </p:txBody>
      </p:sp>
      <p:pic>
        <p:nvPicPr>
          <p:cNvPr id="8" name="Picture 3" descr="C:\Users\Piotr\Desktop\PEDAGOGICZNE WSZYSTKO\zamówienie dopalacze.png">
            <a:extLst>
              <a:ext uri="{FF2B5EF4-FFF2-40B4-BE49-F238E27FC236}">
                <a16:creationId xmlns:a16="http://schemas.microsoft.com/office/drawing/2014/main" id="{AE21B5AB-2B77-94C1-6D5D-4FB35136C0D8}"/>
              </a:ext>
            </a:extLst>
          </p:cNvPr>
          <p:cNvPicPr>
            <a:picLocks noGrp="1" noChangeAspect="1" noChangeArrowheads="1"/>
          </p:cNvPicPr>
          <p:nvPr>
            <p:ph sz="quarter" idx="4"/>
          </p:nvPr>
        </p:nvPicPr>
        <p:blipFill>
          <a:blip r:embed="rId2" cstate="print"/>
          <a:srcRect/>
          <a:stretch>
            <a:fillRect/>
          </a:stretch>
        </p:blipFill>
        <p:spPr bwMode="auto">
          <a:xfrm>
            <a:off x="4645025" y="2780928"/>
            <a:ext cx="4498975" cy="3635747"/>
          </a:xfrm>
          <a:prstGeom prst="rect">
            <a:avLst/>
          </a:prstGeom>
          <a:noFill/>
        </p:spPr>
      </p:pic>
    </p:spTree>
    <p:extLst>
      <p:ext uri="{BB962C8B-B14F-4D97-AF65-F5344CB8AC3E}">
        <p14:creationId xmlns:p14="http://schemas.microsoft.com/office/powerpoint/2010/main" val="3491940385"/>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7000"/>
            <a:lum bright="-10000" contrast="8000"/>
          </a:blip>
          <a:srcRect/>
          <a:stretch>
            <a:fillRect l="-6000" r="-6000"/>
          </a:stretch>
        </a:blipFill>
        <a:effectLst/>
      </p:bgPr>
    </p:bg>
    <p:spTree>
      <p:nvGrpSpPr>
        <p:cNvPr id="1" name=""/>
        <p:cNvGrpSpPr/>
        <p:nvPr/>
      </p:nvGrpSpPr>
      <p:grpSpPr>
        <a:xfrm>
          <a:off x="0" y="0"/>
          <a:ext cx="0" cy="0"/>
          <a:chOff x="0" y="0"/>
          <a:chExt cx="0" cy="0"/>
        </a:xfrm>
      </p:grpSpPr>
      <p:sp>
        <p:nvSpPr>
          <p:cNvPr id="1027" name="Symbol zastępczy numeru slajdu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18EE566-EEB5-4CE3-B726-7412D2CDD92F}" type="slidenum">
              <a:rPr lang="pl-PL" smtClean="0"/>
              <a:pPr/>
              <a:t>2</a:t>
            </a:fld>
            <a:endParaRPr lang="pl-PL"/>
          </a:p>
        </p:txBody>
      </p:sp>
      <p:sp>
        <p:nvSpPr>
          <p:cNvPr id="8" name="Tytuł 7"/>
          <p:cNvSpPr>
            <a:spLocks noGrp="1"/>
          </p:cNvSpPr>
          <p:nvPr>
            <p:ph type="title" idx="4294967295"/>
          </p:nvPr>
        </p:nvSpPr>
        <p:spPr>
          <a:xfrm>
            <a:off x="0" y="4400550"/>
            <a:ext cx="9144000" cy="1331913"/>
          </a:xfrm>
          <a:solidFill>
            <a:schemeClr val="bg1"/>
          </a:solidFill>
          <a:effectLst>
            <a:reflection blurRad="6350" stA="50000" endA="300" endPos="55000" dir="5400000" sy="-100000" algn="bl" rotWithShape="0"/>
          </a:effectLst>
        </p:spPr>
        <p:txBody>
          <a:bodyPr anchor="ctr"/>
          <a:lstStyle/>
          <a:p>
            <a:pPr algn="ctr">
              <a:defRPr/>
            </a:pPr>
            <a:r>
              <a:rPr lang="pl-PL" sz="2800" b="1" dirty="0">
                <a:ln>
                  <a:solidFill>
                    <a:schemeClr val="bg1"/>
                  </a:solidFill>
                </a:ln>
                <a:solidFill>
                  <a:schemeClr val="tx1"/>
                </a:solidFill>
                <a:effectLst>
                  <a:outerShdw blurRad="63500" sx="102000" sy="102000" algn="ctr" rotWithShape="0">
                    <a:prstClr val="black">
                      <a:alpha val="40000"/>
                    </a:prstClr>
                  </a:outerShdw>
                </a:effectLst>
                <a:latin typeface="Arial Black" panose="020B0A04020102020204" pitchFamily="34" charset="0"/>
              </a:rPr>
              <a:t>Dzieci i młodzież w covidowo-wirtualnej rzeczywistości </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A34AB9-DF81-2D57-B335-69ECB754A8FA}"/>
              </a:ext>
            </a:extLst>
          </p:cNvPr>
          <p:cNvSpPr>
            <a:spLocks noGrp="1"/>
          </p:cNvSpPr>
          <p:nvPr>
            <p:ph type="title"/>
          </p:nvPr>
        </p:nvSpPr>
        <p:spPr>
          <a:xfrm>
            <a:off x="18765" y="464535"/>
            <a:ext cx="9125235" cy="914400"/>
          </a:xfrm>
        </p:spPr>
        <p:txBody>
          <a:bodyPr/>
          <a:lstStyle/>
          <a:p>
            <a:r>
              <a:rPr lang="pl-PL" sz="3600" dirty="0"/>
              <a:t>  PRZESTRZEŃ WIRTUALNA W NARKOTYKACH</a:t>
            </a:r>
          </a:p>
        </p:txBody>
      </p:sp>
      <p:sp>
        <p:nvSpPr>
          <p:cNvPr id="3" name="Symbol zastępczy tekstu 2">
            <a:extLst>
              <a:ext uri="{FF2B5EF4-FFF2-40B4-BE49-F238E27FC236}">
                <a16:creationId xmlns:a16="http://schemas.microsoft.com/office/drawing/2014/main" id="{71DD0EA1-3F6E-DF3E-F22C-D37A6F5E83A1}"/>
              </a:ext>
            </a:extLst>
          </p:cNvPr>
          <p:cNvSpPr>
            <a:spLocks noGrp="1"/>
          </p:cNvSpPr>
          <p:nvPr>
            <p:ph type="body" idx="1"/>
          </p:nvPr>
        </p:nvSpPr>
        <p:spPr/>
        <p:txBody>
          <a:bodyPr/>
          <a:lstStyle/>
          <a:p>
            <a:endParaRPr lang="pl-PL"/>
          </a:p>
        </p:txBody>
      </p:sp>
      <p:sp>
        <p:nvSpPr>
          <p:cNvPr id="4" name="Symbol zastępczy tekstu 3">
            <a:extLst>
              <a:ext uri="{FF2B5EF4-FFF2-40B4-BE49-F238E27FC236}">
                <a16:creationId xmlns:a16="http://schemas.microsoft.com/office/drawing/2014/main" id="{68DB9CB7-39BE-5D36-9DD2-770D3BA87AD0}"/>
              </a:ext>
            </a:extLst>
          </p:cNvPr>
          <p:cNvSpPr>
            <a:spLocks noGrp="1"/>
          </p:cNvSpPr>
          <p:nvPr>
            <p:ph type="body" sz="half" idx="3"/>
          </p:nvPr>
        </p:nvSpPr>
        <p:spPr/>
        <p:txBody>
          <a:bodyPr/>
          <a:lstStyle/>
          <a:p>
            <a:endParaRPr lang="pl-PL"/>
          </a:p>
        </p:txBody>
      </p:sp>
      <p:sp>
        <p:nvSpPr>
          <p:cNvPr id="5" name="Symbol zastępczy zawartości 4">
            <a:extLst>
              <a:ext uri="{FF2B5EF4-FFF2-40B4-BE49-F238E27FC236}">
                <a16:creationId xmlns:a16="http://schemas.microsoft.com/office/drawing/2014/main" id="{E98F98F9-A779-1D0A-430C-095D8F62A087}"/>
              </a:ext>
            </a:extLst>
          </p:cNvPr>
          <p:cNvSpPr>
            <a:spLocks noGrp="1"/>
          </p:cNvSpPr>
          <p:nvPr>
            <p:ph sz="quarter" idx="2"/>
          </p:nvPr>
        </p:nvSpPr>
        <p:spPr/>
        <p:txBody>
          <a:bodyPr/>
          <a:lstStyle/>
          <a:p>
            <a:pPr>
              <a:lnSpc>
                <a:spcPct val="150000"/>
              </a:lnSpc>
            </a:pPr>
            <a:r>
              <a:rPr lang="pl-PL" dirty="0"/>
              <a:t>BOLCHEMIST.COM</a:t>
            </a:r>
          </a:p>
          <a:p>
            <a:pPr>
              <a:lnSpc>
                <a:spcPct val="150000"/>
              </a:lnSpc>
            </a:pPr>
            <a:r>
              <a:rPr lang="pl-PL" dirty="0"/>
              <a:t>KATYS-CANDYS.COM</a:t>
            </a:r>
          </a:p>
          <a:p>
            <a:pPr>
              <a:lnSpc>
                <a:spcPct val="150000"/>
              </a:lnSpc>
            </a:pPr>
            <a:r>
              <a:rPr lang="pl-PL" dirty="0"/>
              <a:t>DOPALAJMY.COM</a:t>
            </a:r>
          </a:p>
          <a:p>
            <a:pPr>
              <a:lnSpc>
                <a:spcPct val="150000"/>
              </a:lnSpc>
            </a:pPr>
            <a:r>
              <a:rPr lang="pl-PL" dirty="0"/>
              <a:t>HYDE-PARK</a:t>
            </a:r>
          </a:p>
          <a:p>
            <a:pPr>
              <a:lnSpc>
                <a:spcPct val="150000"/>
              </a:lnSpc>
            </a:pPr>
            <a:r>
              <a:rPr lang="pl-PL" dirty="0"/>
              <a:t>NOOTROPY</a:t>
            </a:r>
          </a:p>
          <a:p>
            <a:pPr>
              <a:lnSpc>
                <a:spcPct val="150000"/>
              </a:lnSpc>
            </a:pPr>
            <a:r>
              <a:rPr lang="pl-PL" dirty="0"/>
              <a:t>NARKO-NEWSY</a:t>
            </a:r>
          </a:p>
        </p:txBody>
      </p:sp>
      <p:sp>
        <p:nvSpPr>
          <p:cNvPr id="7" name="Symbol zastępczy numeru slajdu 6">
            <a:extLst>
              <a:ext uri="{FF2B5EF4-FFF2-40B4-BE49-F238E27FC236}">
                <a16:creationId xmlns:a16="http://schemas.microsoft.com/office/drawing/2014/main" id="{389DC51A-82ED-A500-BE48-62E5C47734BB}"/>
              </a:ext>
            </a:extLst>
          </p:cNvPr>
          <p:cNvSpPr>
            <a:spLocks noGrp="1"/>
          </p:cNvSpPr>
          <p:nvPr>
            <p:ph type="sldNum" sz="quarter" idx="12"/>
          </p:nvPr>
        </p:nvSpPr>
        <p:spPr/>
        <p:txBody>
          <a:bodyPr/>
          <a:lstStyle/>
          <a:p>
            <a:pPr>
              <a:defRPr/>
            </a:pPr>
            <a:fld id="{EF9F99AF-8AB2-42F6-9BF7-DA5DFA27147C}" type="slidenum">
              <a:rPr lang="pl-PL" smtClean="0"/>
              <a:pPr>
                <a:defRPr/>
              </a:pPr>
              <a:t>20</a:t>
            </a:fld>
            <a:endParaRPr lang="pl-PL"/>
          </a:p>
        </p:txBody>
      </p:sp>
      <p:pic>
        <p:nvPicPr>
          <p:cNvPr id="10" name="Symbol zastępczy zawartości 9" descr="Obraz zawierający tekst&#10;&#10;Opis wygenerowany automatycznie">
            <a:extLst>
              <a:ext uri="{FF2B5EF4-FFF2-40B4-BE49-F238E27FC236}">
                <a16:creationId xmlns:a16="http://schemas.microsoft.com/office/drawing/2014/main" id="{43DD7078-E5DC-D106-8A30-1F9FB68BE72C}"/>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86300" y="2459038"/>
            <a:ext cx="3959225" cy="3959225"/>
          </a:xfrm>
          <a:prstGeom prst="rect">
            <a:avLst/>
          </a:prstGeom>
        </p:spPr>
      </p:pic>
    </p:spTree>
    <p:extLst>
      <p:ext uri="{BB962C8B-B14F-4D97-AF65-F5344CB8AC3E}">
        <p14:creationId xmlns:p14="http://schemas.microsoft.com/office/powerpoint/2010/main" val="3207053823"/>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A34AB9-DF81-2D57-B335-69ECB754A8FA}"/>
              </a:ext>
            </a:extLst>
          </p:cNvPr>
          <p:cNvSpPr>
            <a:spLocks noGrp="1"/>
          </p:cNvSpPr>
          <p:nvPr>
            <p:ph type="title"/>
          </p:nvPr>
        </p:nvSpPr>
        <p:spPr>
          <a:xfrm>
            <a:off x="18765" y="464535"/>
            <a:ext cx="9125235" cy="914400"/>
          </a:xfrm>
        </p:spPr>
        <p:txBody>
          <a:bodyPr/>
          <a:lstStyle/>
          <a:p>
            <a:r>
              <a:rPr lang="pl-PL" sz="3600" dirty="0"/>
              <a:t>  PRZESTRZEŃ WIRTUALNA W NARKOTYKACH</a:t>
            </a:r>
          </a:p>
        </p:txBody>
      </p:sp>
      <p:sp>
        <p:nvSpPr>
          <p:cNvPr id="3" name="Symbol zastępczy tekstu 2">
            <a:extLst>
              <a:ext uri="{FF2B5EF4-FFF2-40B4-BE49-F238E27FC236}">
                <a16:creationId xmlns:a16="http://schemas.microsoft.com/office/drawing/2014/main" id="{71DD0EA1-3F6E-DF3E-F22C-D37A6F5E83A1}"/>
              </a:ext>
            </a:extLst>
          </p:cNvPr>
          <p:cNvSpPr>
            <a:spLocks noGrp="1"/>
          </p:cNvSpPr>
          <p:nvPr>
            <p:ph type="body" idx="1"/>
          </p:nvPr>
        </p:nvSpPr>
        <p:spPr/>
        <p:txBody>
          <a:bodyPr/>
          <a:lstStyle/>
          <a:p>
            <a:endParaRPr lang="pl-PL"/>
          </a:p>
        </p:txBody>
      </p:sp>
      <p:sp>
        <p:nvSpPr>
          <p:cNvPr id="4" name="Symbol zastępczy tekstu 3">
            <a:extLst>
              <a:ext uri="{FF2B5EF4-FFF2-40B4-BE49-F238E27FC236}">
                <a16:creationId xmlns:a16="http://schemas.microsoft.com/office/drawing/2014/main" id="{68DB9CB7-39BE-5D36-9DD2-770D3BA87AD0}"/>
              </a:ext>
            </a:extLst>
          </p:cNvPr>
          <p:cNvSpPr>
            <a:spLocks noGrp="1"/>
          </p:cNvSpPr>
          <p:nvPr>
            <p:ph type="body" sz="half" idx="3"/>
          </p:nvPr>
        </p:nvSpPr>
        <p:spPr/>
        <p:txBody>
          <a:bodyPr/>
          <a:lstStyle/>
          <a:p>
            <a:endParaRPr lang="pl-PL"/>
          </a:p>
        </p:txBody>
      </p:sp>
      <p:sp>
        <p:nvSpPr>
          <p:cNvPr id="5" name="Symbol zastępczy zawartości 4">
            <a:extLst>
              <a:ext uri="{FF2B5EF4-FFF2-40B4-BE49-F238E27FC236}">
                <a16:creationId xmlns:a16="http://schemas.microsoft.com/office/drawing/2014/main" id="{E98F98F9-A779-1D0A-430C-095D8F62A087}"/>
              </a:ext>
            </a:extLst>
          </p:cNvPr>
          <p:cNvSpPr>
            <a:spLocks noGrp="1"/>
          </p:cNvSpPr>
          <p:nvPr>
            <p:ph sz="quarter" idx="2"/>
          </p:nvPr>
        </p:nvSpPr>
        <p:spPr/>
        <p:txBody>
          <a:bodyPr/>
          <a:lstStyle/>
          <a:p>
            <a:pPr>
              <a:lnSpc>
                <a:spcPct val="150000"/>
              </a:lnSpc>
            </a:pPr>
            <a:r>
              <a:rPr lang="pl-PL" dirty="0" err="1"/>
              <a:t>Vendor</a:t>
            </a:r>
            <a:r>
              <a:rPr lang="pl-PL" dirty="0"/>
              <a:t> – dostawca usług narkotykowych w sieci</a:t>
            </a:r>
          </a:p>
          <a:p>
            <a:pPr>
              <a:lnSpc>
                <a:spcPct val="150000"/>
              </a:lnSpc>
            </a:pPr>
            <a:r>
              <a:rPr lang="pl-PL" dirty="0" err="1"/>
              <a:t>Sample</a:t>
            </a:r>
            <a:r>
              <a:rPr lang="pl-PL" dirty="0"/>
              <a:t>-pakiet promujący nowe dopalacze w sieci np. przegląd nowości po 1 g każdego odczynnika</a:t>
            </a:r>
          </a:p>
        </p:txBody>
      </p:sp>
      <p:sp>
        <p:nvSpPr>
          <p:cNvPr id="7" name="Symbol zastępczy numeru slajdu 6">
            <a:extLst>
              <a:ext uri="{FF2B5EF4-FFF2-40B4-BE49-F238E27FC236}">
                <a16:creationId xmlns:a16="http://schemas.microsoft.com/office/drawing/2014/main" id="{389DC51A-82ED-A500-BE48-62E5C47734BB}"/>
              </a:ext>
            </a:extLst>
          </p:cNvPr>
          <p:cNvSpPr>
            <a:spLocks noGrp="1"/>
          </p:cNvSpPr>
          <p:nvPr>
            <p:ph type="sldNum" sz="quarter" idx="12"/>
          </p:nvPr>
        </p:nvSpPr>
        <p:spPr/>
        <p:txBody>
          <a:bodyPr/>
          <a:lstStyle/>
          <a:p>
            <a:pPr>
              <a:defRPr/>
            </a:pPr>
            <a:fld id="{EF9F99AF-8AB2-42F6-9BF7-DA5DFA27147C}" type="slidenum">
              <a:rPr lang="pl-PL" smtClean="0"/>
              <a:pPr>
                <a:defRPr/>
              </a:pPr>
              <a:t>21</a:t>
            </a:fld>
            <a:endParaRPr lang="pl-PL"/>
          </a:p>
        </p:txBody>
      </p:sp>
      <p:pic>
        <p:nvPicPr>
          <p:cNvPr id="9" name="Symbol zastępczy zawartości 8" descr="Obraz zawierający żywność, wewnątrz, przybory kuchenne, kilka&#10;&#10;Opis wygenerowany automatycznie">
            <a:extLst>
              <a:ext uri="{FF2B5EF4-FFF2-40B4-BE49-F238E27FC236}">
                <a16:creationId xmlns:a16="http://schemas.microsoft.com/office/drawing/2014/main" id="{54B55FAA-5697-414E-DA2B-E7C4E35311FE}"/>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86300" y="2459038"/>
            <a:ext cx="3959225" cy="3959225"/>
          </a:xfrm>
          <a:prstGeom prst="rect">
            <a:avLst/>
          </a:prstGeom>
        </p:spPr>
      </p:pic>
    </p:spTree>
    <p:extLst>
      <p:ext uri="{BB962C8B-B14F-4D97-AF65-F5344CB8AC3E}">
        <p14:creationId xmlns:p14="http://schemas.microsoft.com/office/powerpoint/2010/main" val="30091948"/>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A34AB9-DF81-2D57-B335-69ECB754A8FA}"/>
              </a:ext>
            </a:extLst>
          </p:cNvPr>
          <p:cNvSpPr>
            <a:spLocks noGrp="1"/>
          </p:cNvSpPr>
          <p:nvPr>
            <p:ph type="title"/>
          </p:nvPr>
        </p:nvSpPr>
        <p:spPr>
          <a:xfrm>
            <a:off x="18765" y="464535"/>
            <a:ext cx="9125235" cy="914400"/>
          </a:xfrm>
        </p:spPr>
        <p:txBody>
          <a:bodyPr/>
          <a:lstStyle/>
          <a:p>
            <a:r>
              <a:rPr lang="pl-PL" sz="3600" dirty="0"/>
              <a:t>  PRZESTRZEŃ WIRTUALNA W NARKOTYKACH</a:t>
            </a:r>
          </a:p>
        </p:txBody>
      </p:sp>
      <p:sp>
        <p:nvSpPr>
          <p:cNvPr id="3" name="Symbol zastępczy tekstu 2">
            <a:extLst>
              <a:ext uri="{FF2B5EF4-FFF2-40B4-BE49-F238E27FC236}">
                <a16:creationId xmlns:a16="http://schemas.microsoft.com/office/drawing/2014/main" id="{71DD0EA1-3F6E-DF3E-F22C-D37A6F5E83A1}"/>
              </a:ext>
            </a:extLst>
          </p:cNvPr>
          <p:cNvSpPr>
            <a:spLocks noGrp="1"/>
          </p:cNvSpPr>
          <p:nvPr>
            <p:ph type="body" idx="1"/>
          </p:nvPr>
        </p:nvSpPr>
        <p:spPr/>
        <p:txBody>
          <a:bodyPr/>
          <a:lstStyle/>
          <a:p>
            <a:r>
              <a:rPr lang="pl-PL" dirty="0"/>
              <a:t>60% zakupów już w sieci</a:t>
            </a:r>
          </a:p>
        </p:txBody>
      </p:sp>
      <p:sp>
        <p:nvSpPr>
          <p:cNvPr id="4" name="Symbol zastępczy tekstu 3">
            <a:extLst>
              <a:ext uri="{FF2B5EF4-FFF2-40B4-BE49-F238E27FC236}">
                <a16:creationId xmlns:a16="http://schemas.microsoft.com/office/drawing/2014/main" id="{68DB9CB7-39BE-5D36-9DD2-770D3BA87AD0}"/>
              </a:ext>
            </a:extLst>
          </p:cNvPr>
          <p:cNvSpPr>
            <a:spLocks noGrp="1"/>
          </p:cNvSpPr>
          <p:nvPr>
            <p:ph type="body" sz="half" idx="3"/>
          </p:nvPr>
        </p:nvSpPr>
        <p:spPr>
          <a:xfrm>
            <a:off x="4645025" y="1809750"/>
            <a:ext cx="4498975" cy="639762"/>
          </a:xfrm>
        </p:spPr>
        <p:txBody>
          <a:bodyPr/>
          <a:lstStyle/>
          <a:p>
            <a:r>
              <a:rPr lang="pl-PL" dirty="0"/>
              <a:t>Zamawiają nawet 8 letnie dzieci</a:t>
            </a:r>
          </a:p>
        </p:txBody>
      </p:sp>
      <p:sp>
        <p:nvSpPr>
          <p:cNvPr id="5" name="Symbol zastępczy zawartości 4">
            <a:extLst>
              <a:ext uri="{FF2B5EF4-FFF2-40B4-BE49-F238E27FC236}">
                <a16:creationId xmlns:a16="http://schemas.microsoft.com/office/drawing/2014/main" id="{E98F98F9-A779-1D0A-430C-095D8F62A087}"/>
              </a:ext>
            </a:extLst>
          </p:cNvPr>
          <p:cNvSpPr>
            <a:spLocks noGrp="1"/>
          </p:cNvSpPr>
          <p:nvPr>
            <p:ph sz="quarter" idx="2"/>
          </p:nvPr>
        </p:nvSpPr>
        <p:spPr/>
        <p:txBody>
          <a:bodyPr/>
          <a:lstStyle/>
          <a:p>
            <a:pPr>
              <a:lnSpc>
                <a:spcPct val="150000"/>
              </a:lnSpc>
            </a:pPr>
            <a:endParaRPr lang="pl-PL" sz="2400" b="1" i="1" dirty="0"/>
          </a:p>
          <a:p>
            <a:pPr>
              <a:lnSpc>
                <a:spcPct val="150000"/>
              </a:lnSpc>
            </a:pPr>
            <a:endParaRPr lang="pl-PL" b="1" i="1" dirty="0"/>
          </a:p>
        </p:txBody>
      </p:sp>
      <p:sp>
        <p:nvSpPr>
          <p:cNvPr id="7" name="Symbol zastępczy numeru slajdu 6">
            <a:extLst>
              <a:ext uri="{FF2B5EF4-FFF2-40B4-BE49-F238E27FC236}">
                <a16:creationId xmlns:a16="http://schemas.microsoft.com/office/drawing/2014/main" id="{389DC51A-82ED-A500-BE48-62E5C47734BB}"/>
              </a:ext>
            </a:extLst>
          </p:cNvPr>
          <p:cNvSpPr>
            <a:spLocks noGrp="1"/>
          </p:cNvSpPr>
          <p:nvPr>
            <p:ph type="sldNum" sz="quarter" idx="12"/>
          </p:nvPr>
        </p:nvSpPr>
        <p:spPr/>
        <p:txBody>
          <a:bodyPr/>
          <a:lstStyle/>
          <a:p>
            <a:pPr>
              <a:defRPr/>
            </a:pPr>
            <a:fld id="{EF9F99AF-8AB2-42F6-9BF7-DA5DFA27147C}" type="slidenum">
              <a:rPr lang="pl-PL" smtClean="0"/>
              <a:pPr>
                <a:defRPr/>
              </a:pPr>
              <a:t>22</a:t>
            </a:fld>
            <a:endParaRPr lang="pl-PL"/>
          </a:p>
        </p:txBody>
      </p:sp>
      <p:pic>
        <p:nvPicPr>
          <p:cNvPr id="10" name="Symbol zastępczy zawartości 9">
            <a:extLst>
              <a:ext uri="{FF2B5EF4-FFF2-40B4-BE49-F238E27FC236}">
                <a16:creationId xmlns:a16="http://schemas.microsoft.com/office/drawing/2014/main" id="{87E443C6-CD94-D32A-631D-ED7EFA781199}"/>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797469" y="2554989"/>
            <a:ext cx="3810000" cy="3810000"/>
          </a:xfrm>
          <a:prstGeom prst="rect">
            <a:avLst/>
          </a:prstGeom>
        </p:spPr>
      </p:pic>
      <p:pic>
        <p:nvPicPr>
          <p:cNvPr id="8" name="Obraz 7">
            <a:extLst>
              <a:ext uri="{FF2B5EF4-FFF2-40B4-BE49-F238E27FC236}">
                <a16:creationId xmlns:a16="http://schemas.microsoft.com/office/drawing/2014/main" id="{8DCE776E-4FDA-F8F0-0785-0A09D2CC7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554989"/>
            <a:ext cx="4173860" cy="3600400"/>
          </a:xfrm>
          <a:prstGeom prst="rect">
            <a:avLst/>
          </a:prstGeom>
        </p:spPr>
      </p:pic>
    </p:spTree>
    <p:extLst>
      <p:ext uri="{BB962C8B-B14F-4D97-AF65-F5344CB8AC3E}">
        <p14:creationId xmlns:p14="http://schemas.microsoft.com/office/powerpoint/2010/main" val="2620414653"/>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6D845E5-470B-4C8F-B575-0EB327377873}"/>
              </a:ext>
            </a:extLst>
          </p:cNvPr>
          <p:cNvSpPr txBox="1"/>
          <p:nvPr/>
        </p:nvSpPr>
        <p:spPr>
          <a:xfrm>
            <a:off x="251520" y="1484784"/>
            <a:ext cx="8640960" cy="4893647"/>
          </a:xfrm>
          <a:prstGeom prst="rect">
            <a:avLst/>
          </a:prstGeom>
          <a:noFill/>
        </p:spPr>
        <p:txBody>
          <a:bodyPr wrap="square" rtlCol="0">
            <a:spAutoFit/>
          </a:bodyPr>
          <a:lstStyle/>
          <a:p>
            <a:pPr marL="285750" indent="-285750">
              <a:buFont typeface="Arial" panose="020B0604020202020204" pitchFamily="34" charset="0"/>
              <a:buChar char="•"/>
            </a:pPr>
            <a:r>
              <a:rPr lang="pl-PL" sz="2400" dirty="0"/>
              <a:t>Budowanie, tworzenie, pielęgnowanie więzi emocjonalnych rodziców-dzieci; trening kompetencji społecznych.</a:t>
            </a:r>
          </a:p>
          <a:p>
            <a:pPr marL="285750" indent="-285750">
              <a:buFont typeface="Arial" panose="020B0604020202020204" pitchFamily="34" charset="0"/>
              <a:buChar char="•"/>
            </a:pPr>
            <a:endParaRPr lang="pl-PL" sz="2400" dirty="0"/>
          </a:p>
          <a:p>
            <a:pPr marL="285750" indent="-285750">
              <a:buFont typeface="Arial" panose="020B0604020202020204" pitchFamily="34" charset="0"/>
              <a:buChar char="•"/>
            </a:pPr>
            <a:r>
              <a:rPr lang="pl-PL" sz="2400" dirty="0"/>
              <a:t>Wspólne rozwiązywanie problemów i przeżywanie radości-budowanie wzajemnego zaufania.  </a:t>
            </a:r>
          </a:p>
          <a:p>
            <a:pPr marL="285750" indent="-285750">
              <a:buFont typeface="Arial" panose="020B0604020202020204" pitchFamily="34" charset="0"/>
              <a:buChar char="•"/>
            </a:pPr>
            <a:endParaRPr lang="pl-PL" sz="2400" dirty="0"/>
          </a:p>
          <a:p>
            <a:pPr marL="285750" indent="-285750">
              <a:buFont typeface="Arial" panose="020B0604020202020204" pitchFamily="34" charset="0"/>
              <a:buChar char="•"/>
            </a:pPr>
            <a:r>
              <a:rPr lang="pl-PL" sz="2400" dirty="0"/>
              <a:t>kontrola nocy ( sen regeneracyjny minimum </a:t>
            </a:r>
            <a:r>
              <a:rPr lang="pl-PL" sz="2400"/>
              <a:t>7h).</a:t>
            </a:r>
            <a:endParaRPr lang="pl-PL" sz="2400" dirty="0"/>
          </a:p>
          <a:p>
            <a:pPr marL="285750" indent="-285750">
              <a:buFont typeface="Arial" panose="020B0604020202020204" pitchFamily="34" charset="0"/>
              <a:buChar char="•"/>
            </a:pPr>
            <a:endParaRPr lang="pl-PL" sz="2400" dirty="0"/>
          </a:p>
          <a:p>
            <a:pPr marL="285750" indent="-285750">
              <a:buFont typeface="Arial" panose="020B0604020202020204" pitchFamily="34" charset="0"/>
              <a:buChar char="•"/>
            </a:pPr>
            <a:r>
              <a:rPr lang="pl-PL" sz="2400" dirty="0"/>
              <a:t>kontrolowanie dostępu do  niebezpiecznych treści, kontrolowane ograniczenie godzin dostępu do sieci (umiejętności własne, kontrola rodzicielska, rozszerzone programy antywirusowe).  </a:t>
            </a:r>
          </a:p>
        </p:txBody>
      </p:sp>
      <p:sp>
        <p:nvSpPr>
          <p:cNvPr id="4" name="Rectangle 1">
            <a:extLst>
              <a:ext uri="{FF2B5EF4-FFF2-40B4-BE49-F238E27FC236}">
                <a16:creationId xmlns:a16="http://schemas.microsoft.com/office/drawing/2014/main" id="{034EA89E-E5CA-45CF-B074-560F16302B42}"/>
              </a:ext>
            </a:extLst>
          </p:cNvPr>
          <p:cNvSpPr txBox="1">
            <a:spLocks noChangeArrowheads="1"/>
          </p:cNvSpPr>
          <p:nvPr/>
        </p:nvSpPr>
        <p:spPr>
          <a:xfrm>
            <a:off x="0" y="404664"/>
            <a:ext cx="9144000" cy="648072"/>
          </a:xfrm>
          <a:prstGeom prst="rect">
            <a:avLst/>
          </a:prstGeom>
          <a:solidFill>
            <a:schemeClr val="accent1">
              <a:lumMod val="50000"/>
            </a:schemeClr>
          </a:solidFill>
          <a:ln>
            <a:noFill/>
          </a:ln>
          <a:effectLst/>
          <a:scene3d>
            <a:camera prst="orthographicFront" fov="0">
              <a:rot lat="0" lon="0" rev="0"/>
            </a:camera>
            <a:lightRig rig="brightRoom" dir="tl">
              <a:rot lat="0" lon="0" rev="8700000"/>
            </a:lightRig>
          </a:scene3d>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sz="2800" dirty="0">
                <a:solidFill>
                  <a:schemeClr val="tx1"/>
                </a:solidFill>
              </a:rPr>
              <a:t> KIERUNKI REDUKCJI ZAGROŻEŃ </a:t>
            </a:r>
            <a:endParaRPr lang="en-GB" sz="2800" dirty="0">
              <a:solidFill>
                <a:schemeClr val="tx1"/>
              </a:solidFill>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idx="4294967295"/>
          </p:nvPr>
        </p:nvSpPr>
        <p:spPr>
          <a:xfrm>
            <a:off x="576263" y="1989138"/>
            <a:ext cx="7991475" cy="3455987"/>
          </a:xfrm>
        </p:spPr>
        <p:txBody>
          <a:bodyPr>
            <a:noAutofit/>
          </a:bodyPr>
          <a:lstStyle/>
          <a:p>
            <a:r>
              <a:rPr lang="pl-PL" sz="2400" dirty="0">
                <a:solidFill>
                  <a:schemeClr val="tx1"/>
                </a:solidFill>
                <a:latin typeface="Verdana" panose="020B0604030504040204" pitchFamily="34" charset="0"/>
                <a:ea typeface="Verdana" panose="020B0604030504040204" pitchFamily="34" charset="0"/>
                <a:cs typeface="Times New Roman" pitchFamily="18" charset="0"/>
              </a:rPr>
              <a:t>Budowanie aktywnych przestrzeni komunikacji dla    młodzieży poprzez strefy całkowicie wolne od telefonów komórkowych itd. ponowne budowanie relacji rówieśniczych.</a:t>
            </a:r>
            <a:br>
              <a:rPr lang="pl-PL" sz="2400" dirty="0">
                <a:solidFill>
                  <a:schemeClr val="tx1"/>
                </a:solidFill>
                <a:latin typeface="Verdana" panose="020B0604030504040204" pitchFamily="34" charset="0"/>
                <a:ea typeface="Verdana" panose="020B0604030504040204" pitchFamily="34" charset="0"/>
                <a:cs typeface="Times New Roman" pitchFamily="18" charset="0"/>
              </a:rPr>
            </a:br>
            <a:br>
              <a:rPr lang="pl-PL" sz="2400" dirty="0">
                <a:solidFill>
                  <a:schemeClr val="tx1"/>
                </a:solidFill>
                <a:latin typeface="Verdana" panose="020B0604030504040204" pitchFamily="34" charset="0"/>
                <a:ea typeface="Verdana" panose="020B0604030504040204" pitchFamily="34" charset="0"/>
                <a:cs typeface="Times New Roman" pitchFamily="18" charset="0"/>
              </a:rPr>
            </a:br>
            <a:r>
              <a:rPr lang="pl-PL" sz="2400" dirty="0">
                <a:solidFill>
                  <a:schemeClr val="tx1"/>
                </a:solidFill>
                <a:latin typeface="Verdana" panose="020B0604030504040204" pitchFamily="34" charset="0"/>
                <a:ea typeface="Verdana" panose="020B0604030504040204" pitchFamily="34" charset="0"/>
                <a:cs typeface="Times New Roman" pitchFamily="18" charset="0"/>
              </a:rPr>
              <a:t>Budowanie alternatywnych form spędzania czasu. </a:t>
            </a:r>
            <a:br>
              <a:rPr lang="pl-PL" sz="2400" dirty="0">
                <a:solidFill>
                  <a:schemeClr val="tx1"/>
                </a:solidFill>
                <a:latin typeface="Verdana" panose="020B0604030504040204" pitchFamily="34" charset="0"/>
                <a:ea typeface="Verdana" panose="020B0604030504040204" pitchFamily="34" charset="0"/>
                <a:cs typeface="Times New Roman" pitchFamily="18" charset="0"/>
              </a:rPr>
            </a:br>
            <a:br>
              <a:rPr lang="pl-PL" sz="2400" dirty="0">
                <a:solidFill>
                  <a:schemeClr val="tx1"/>
                </a:solidFill>
                <a:latin typeface="Verdana" panose="020B0604030504040204" pitchFamily="34" charset="0"/>
                <a:ea typeface="Verdana" panose="020B0604030504040204" pitchFamily="34" charset="0"/>
                <a:cs typeface="Times New Roman" pitchFamily="18" charset="0"/>
              </a:rPr>
            </a:br>
            <a:r>
              <a:rPr lang="pl-PL" sz="2400" dirty="0">
                <a:solidFill>
                  <a:schemeClr val="tx1"/>
                </a:solidFill>
                <a:latin typeface="Verdana" panose="020B0604030504040204" pitchFamily="34" charset="0"/>
                <a:ea typeface="Verdana" panose="020B0604030504040204" pitchFamily="34" charset="0"/>
                <a:cs typeface="Times New Roman" pitchFamily="18" charset="0"/>
              </a:rPr>
              <a:t>Budowanie aktywnych form samokontroli poprzez programy kontrolujące, aplikacje obliczeniowe itd. </a:t>
            </a:r>
            <a:br>
              <a:rPr lang="pl-PL" sz="2400" dirty="0">
                <a:solidFill>
                  <a:srgbClr val="FF0000"/>
                </a:solidFill>
                <a:latin typeface="Verdana" panose="020B0604030504040204" pitchFamily="34" charset="0"/>
                <a:ea typeface="Verdana" panose="020B0604030504040204" pitchFamily="34" charset="0"/>
                <a:cs typeface="Aharoni" pitchFamily="2" charset="-79"/>
              </a:rPr>
            </a:br>
            <a:endParaRPr lang="pl-PL" sz="2400" dirty="0">
              <a:solidFill>
                <a:srgbClr val="FF0000"/>
              </a:solidFill>
              <a:latin typeface="Verdana" panose="020B0604030504040204" pitchFamily="34" charset="0"/>
              <a:ea typeface="Verdana" panose="020B0604030504040204" pitchFamily="34" charset="0"/>
              <a:cs typeface="Aharoni" pitchFamily="2" charset="-79"/>
            </a:endParaRPr>
          </a:p>
        </p:txBody>
      </p:sp>
      <p:sp>
        <p:nvSpPr>
          <p:cNvPr id="5" name="Rectangle 1">
            <a:extLst>
              <a:ext uri="{FF2B5EF4-FFF2-40B4-BE49-F238E27FC236}">
                <a16:creationId xmlns:a16="http://schemas.microsoft.com/office/drawing/2014/main" id="{4B9003AD-E41E-4209-96D3-2C6BAC930699}"/>
              </a:ext>
            </a:extLst>
          </p:cNvPr>
          <p:cNvSpPr txBox="1">
            <a:spLocks noChangeArrowheads="1"/>
          </p:cNvSpPr>
          <p:nvPr/>
        </p:nvSpPr>
        <p:spPr>
          <a:xfrm>
            <a:off x="0" y="692696"/>
            <a:ext cx="9144000" cy="648072"/>
          </a:xfrm>
          <a:prstGeom prst="rect">
            <a:avLst/>
          </a:prstGeom>
          <a:solidFill>
            <a:schemeClr val="accent1">
              <a:lumMod val="50000"/>
            </a:schemeClr>
          </a:solidFill>
          <a:ln>
            <a:noFill/>
          </a:ln>
          <a:effectLst/>
          <a:scene3d>
            <a:camera prst="orthographicFront" fov="0">
              <a:rot lat="0" lon="0" rev="0"/>
            </a:camera>
            <a:lightRig rig="brightRoom" dir="tl">
              <a:rot lat="0" lon="0" rev="8700000"/>
            </a:lightRig>
          </a:scene3d>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sz="2800" dirty="0">
                <a:solidFill>
                  <a:schemeClr val="tx1"/>
                </a:solidFill>
              </a:rPr>
              <a:t> KIERUNKI REDUKCJI ZAGROŻEŃ </a:t>
            </a:r>
            <a:endParaRPr lang="en-GB" sz="2800" dirty="0">
              <a:solidFill>
                <a:schemeClr val="tx1"/>
              </a:solidFill>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idx="4294967295"/>
          </p:nvPr>
        </p:nvSpPr>
        <p:spPr>
          <a:xfrm>
            <a:off x="576263" y="1989138"/>
            <a:ext cx="7991475" cy="3455987"/>
          </a:xfrm>
        </p:spPr>
        <p:txBody>
          <a:bodyPr>
            <a:noAutofit/>
          </a:bodyPr>
          <a:lstStyle/>
          <a:p>
            <a:pPr marL="342900" indent="-342900">
              <a:buFont typeface="Wingdings" panose="05000000000000000000" pitchFamily="2" charset="2"/>
              <a:buChar char="§"/>
            </a:pPr>
            <a:r>
              <a:rPr lang="pl-PL" sz="2400" dirty="0">
                <a:solidFill>
                  <a:schemeClr val="tx1"/>
                </a:solidFill>
                <a:latin typeface="Verdana" panose="020B0604030504040204" pitchFamily="34" charset="0"/>
                <a:ea typeface="Verdana" panose="020B0604030504040204" pitchFamily="34" charset="0"/>
                <a:cs typeface="Times New Roman" pitchFamily="18" charset="0"/>
              </a:rPr>
              <a:t>Umiejętne korzystanie z przestrzeni takich jak:</a:t>
            </a:r>
            <a:br>
              <a:rPr lang="pl-PL" sz="2400" dirty="0">
                <a:solidFill>
                  <a:schemeClr val="tx1"/>
                </a:solidFill>
                <a:latin typeface="Verdana" panose="020B0604030504040204" pitchFamily="34" charset="0"/>
                <a:ea typeface="Verdana" panose="020B0604030504040204" pitchFamily="34" charset="0"/>
                <a:cs typeface="Times New Roman" pitchFamily="18" charset="0"/>
              </a:rPr>
            </a:br>
            <a:r>
              <a:rPr lang="pl-PL" sz="2400" dirty="0">
                <a:solidFill>
                  <a:schemeClr val="tx1"/>
                </a:solidFill>
                <a:latin typeface="Verdana" panose="020B0604030504040204" pitchFamily="34" charset="0"/>
                <a:ea typeface="Verdana" panose="020B0604030504040204" pitchFamily="34" charset="0"/>
                <a:cs typeface="Times New Roman" pitchFamily="18" charset="0"/>
              </a:rPr>
              <a:t>Instagram ( wpływ depresyjny poprzez ciągłe przebywanie na „scenie”).</a:t>
            </a:r>
            <a:br>
              <a:rPr lang="pl-PL" sz="2400" dirty="0">
                <a:solidFill>
                  <a:schemeClr val="tx1"/>
                </a:solidFill>
                <a:latin typeface="Verdana" panose="020B0604030504040204" pitchFamily="34" charset="0"/>
                <a:ea typeface="Verdana" panose="020B0604030504040204" pitchFamily="34" charset="0"/>
                <a:cs typeface="Times New Roman" pitchFamily="18" charset="0"/>
              </a:rPr>
            </a:br>
            <a:r>
              <a:rPr lang="pl-PL" sz="2400" dirty="0">
                <a:solidFill>
                  <a:schemeClr val="tx1"/>
                </a:solidFill>
                <a:latin typeface="Verdana" panose="020B0604030504040204" pitchFamily="34" charset="0"/>
                <a:ea typeface="Verdana" panose="020B0604030504040204" pitchFamily="34" charset="0"/>
                <a:cs typeface="Times New Roman" pitchFamily="18" charset="0"/>
              </a:rPr>
              <a:t>Tik-tok – krótkie filmiki często ośmieszające.</a:t>
            </a:r>
            <a:br>
              <a:rPr lang="pl-PL" sz="2400" dirty="0">
                <a:solidFill>
                  <a:schemeClr val="tx1"/>
                </a:solidFill>
                <a:latin typeface="Verdana" panose="020B0604030504040204" pitchFamily="34" charset="0"/>
                <a:ea typeface="Verdana" panose="020B0604030504040204" pitchFamily="34" charset="0"/>
                <a:cs typeface="Times New Roman" pitchFamily="18" charset="0"/>
              </a:rPr>
            </a:br>
            <a:br>
              <a:rPr lang="pl-PL" sz="2400" dirty="0">
                <a:solidFill>
                  <a:schemeClr val="tx1"/>
                </a:solidFill>
                <a:latin typeface="Verdana" panose="020B0604030504040204" pitchFamily="34" charset="0"/>
                <a:ea typeface="Verdana" panose="020B0604030504040204" pitchFamily="34" charset="0"/>
                <a:cs typeface="Times New Roman" pitchFamily="18" charset="0"/>
              </a:rPr>
            </a:br>
            <a:r>
              <a:rPr lang="pl-PL" sz="2400" dirty="0">
                <a:solidFill>
                  <a:srgbClr val="FF0000"/>
                </a:solidFill>
                <a:latin typeface="Verdana" panose="020B0604030504040204" pitchFamily="34" charset="0"/>
                <a:ea typeface="Verdana" panose="020B0604030504040204" pitchFamily="34" charset="0"/>
                <a:cs typeface="Times New Roman" pitchFamily="18" charset="0"/>
              </a:rPr>
              <a:t>Kontrola zamkniętych hermetycznych grup klasowych poprzez wyznaczenie młodzieżowych koordynatorów takich grup ( zasady, szkolenia, kompetencje, umiejętności).   </a:t>
            </a:r>
            <a:endParaRPr lang="pl-PL" sz="2400" dirty="0">
              <a:solidFill>
                <a:srgbClr val="FF0000"/>
              </a:solidFill>
              <a:latin typeface="Verdana" panose="020B0604030504040204" pitchFamily="34" charset="0"/>
              <a:ea typeface="Verdana" panose="020B0604030504040204" pitchFamily="34" charset="0"/>
              <a:cs typeface="Aharoni" pitchFamily="2" charset="-79"/>
            </a:endParaRPr>
          </a:p>
        </p:txBody>
      </p:sp>
      <p:sp>
        <p:nvSpPr>
          <p:cNvPr id="5" name="Rectangle 1">
            <a:extLst>
              <a:ext uri="{FF2B5EF4-FFF2-40B4-BE49-F238E27FC236}">
                <a16:creationId xmlns:a16="http://schemas.microsoft.com/office/drawing/2014/main" id="{4B9003AD-E41E-4209-96D3-2C6BAC930699}"/>
              </a:ext>
            </a:extLst>
          </p:cNvPr>
          <p:cNvSpPr txBox="1">
            <a:spLocks noChangeArrowheads="1"/>
          </p:cNvSpPr>
          <p:nvPr/>
        </p:nvSpPr>
        <p:spPr>
          <a:xfrm>
            <a:off x="0" y="692696"/>
            <a:ext cx="9144000" cy="648072"/>
          </a:xfrm>
          <a:prstGeom prst="rect">
            <a:avLst/>
          </a:prstGeom>
          <a:solidFill>
            <a:schemeClr val="accent1">
              <a:lumMod val="50000"/>
            </a:schemeClr>
          </a:solidFill>
          <a:ln>
            <a:noFill/>
          </a:ln>
          <a:effectLst/>
          <a:scene3d>
            <a:camera prst="orthographicFront" fov="0">
              <a:rot lat="0" lon="0" rev="0"/>
            </a:camera>
            <a:lightRig rig="brightRoom" dir="tl">
              <a:rot lat="0" lon="0" rev="8700000"/>
            </a:lightRig>
          </a:scene3d>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sz="2800" dirty="0">
                <a:solidFill>
                  <a:schemeClr val="tx1"/>
                </a:solidFill>
              </a:rPr>
              <a:t> KIERUNKI REDUKCJI ZAGROŻEŃ </a:t>
            </a:r>
            <a:endParaRPr lang="en-GB" sz="2800" dirty="0">
              <a:solidFill>
                <a:schemeClr val="tx1"/>
              </a:solidFill>
            </a:endParaRPr>
          </a:p>
        </p:txBody>
      </p:sp>
    </p:spTree>
    <p:extLst>
      <p:ext uri="{BB962C8B-B14F-4D97-AF65-F5344CB8AC3E}">
        <p14:creationId xmlns:p14="http://schemas.microsoft.com/office/powerpoint/2010/main" val="4275757217"/>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1" name="Text Box 3"/>
          <p:cNvSpPr txBox="1">
            <a:spLocks noChangeArrowheads="1"/>
          </p:cNvSpPr>
          <p:nvPr/>
        </p:nvSpPr>
        <p:spPr bwMode="auto">
          <a:xfrm>
            <a:off x="488950" y="1552473"/>
            <a:ext cx="8491538" cy="1219398"/>
          </a:xfrm>
          <a:prstGeom prst="rect">
            <a:avLst/>
          </a:prstGeom>
          <a:noFill/>
          <a:ln w="9525">
            <a:noFill/>
            <a:round/>
            <a:headEnd/>
            <a:tailEnd/>
          </a:ln>
        </p:spPr>
        <p:txBody>
          <a:bodyPr wrap="none" lIns="82885" tIns="41442" rIns="82885" bIns="41442" anchor="ctr"/>
          <a:lstStyle/>
          <a:p>
            <a:endParaRPr lang="pl-PL"/>
          </a:p>
        </p:txBody>
      </p:sp>
      <p:sp>
        <p:nvSpPr>
          <p:cNvPr id="51204" name="Text Box 4"/>
          <p:cNvSpPr txBox="1">
            <a:spLocks noChangeArrowheads="1"/>
          </p:cNvSpPr>
          <p:nvPr/>
        </p:nvSpPr>
        <p:spPr bwMode="auto">
          <a:xfrm>
            <a:off x="-605" y="1380188"/>
            <a:ext cx="9144000" cy="1044401"/>
          </a:xfrm>
          <a:prstGeom prst="rect">
            <a:avLst/>
          </a:prstGeom>
          <a:noFill/>
          <a:ln w="9525">
            <a:noFill/>
            <a:round/>
            <a:headEnd/>
            <a:tailEnd/>
          </a:ln>
        </p:spPr>
        <p:txBody>
          <a:bodyPr lIns="0" tIns="0" rIns="0" bIns="0" anchor="ctr"/>
          <a:lstStyle/>
          <a:p>
            <a:pPr marL="190063" lvl="1" algn="ctr" defTabSz="406044">
              <a:lnSpc>
                <a:spcPct val="93000"/>
              </a:lnSpc>
              <a:tabLst>
                <a:tab pos="190063" algn="l"/>
                <a:tab pos="596107" algn="l"/>
                <a:tab pos="1003591" algn="l"/>
                <a:tab pos="1411075" algn="l"/>
                <a:tab pos="1818559" algn="l"/>
                <a:tab pos="2226042" algn="l"/>
                <a:tab pos="2632086" algn="l"/>
                <a:tab pos="3039570" algn="l"/>
                <a:tab pos="3447053" algn="l"/>
                <a:tab pos="3854537" algn="l"/>
                <a:tab pos="4262021" algn="l"/>
                <a:tab pos="4668065" algn="l"/>
                <a:tab pos="5075548" algn="l"/>
                <a:tab pos="5483032" algn="l"/>
                <a:tab pos="5890516" algn="l"/>
                <a:tab pos="6298000" algn="l"/>
                <a:tab pos="6705484" algn="l"/>
                <a:tab pos="7111528" algn="l"/>
                <a:tab pos="7519012" algn="l"/>
                <a:tab pos="7926496" algn="l"/>
                <a:tab pos="8333979" algn="l"/>
              </a:tabLst>
              <a:defRPr/>
            </a:pPr>
            <a:r>
              <a:rPr lang="pl-PL" sz="4000" b="1" dirty="0">
                <a:latin typeface="+mn-lt"/>
              </a:rPr>
              <a:t>D</a:t>
            </a:r>
            <a:r>
              <a:rPr lang="en-GB" sz="4000" b="1" dirty="0" err="1">
                <a:latin typeface="+mn-lt"/>
              </a:rPr>
              <a:t>ziękuję</a:t>
            </a:r>
            <a:r>
              <a:rPr lang="en-GB" sz="4000" b="1" dirty="0">
                <a:latin typeface="+mn-lt"/>
              </a:rPr>
              <a:t> za </a:t>
            </a:r>
            <a:r>
              <a:rPr lang="en-GB" sz="4000" b="1" dirty="0" err="1">
                <a:latin typeface="+mn-lt"/>
              </a:rPr>
              <a:t>uwagę</a:t>
            </a:r>
            <a:endParaRPr lang="en-GB" sz="4000" b="1" dirty="0">
              <a:latin typeface="+mn-lt"/>
            </a:endParaRPr>
          </a:p>
        </p:txBody>
      </p:sp>
      <p:pic>
        <p:nvPicPr>
          <p:cNvPr id="7" name="Obraz 6" descr="LOGO auxilium.jpg"/>
          <p:cNvPicPr>
            <a:picLocks noChangeAspect="1"/>
          </p:cNvPicPr>
          <p:nvPr/>
        </p:nvPicPr>
        <p:blipFill rotWithShape="1">
          <a:blip r:embed="rId3" cstate="print"/>
          <a:srcRect b="14840"/>
          <a:stretch/>
        </p:blipFill>
        <p:spPr>
          <a:xfrm>
            <a:off x="3624751" y="3130106"/>
            <a:ext cx="1894498" cy="1930163"/>
          </a:xfrm>
          <a:prstGeom prst="rect">
            <a:avLst/>
          </a:prstGeom>
        </p:spPr>
      </p:pic>
      <p:sp>
        <p:nvSpPr>
          <p:cNvPr id="10" name="pole tekstowe 4">
            <a:extLst>
              <a:ext uri="{FF2B5EF4-FFF2-40B4-BE49-F238E27FC236}">
                <a16:creationId xmlns:a16="http://schemas.microsoft.com/office/drawing/2014/main" id="{27658789-3269-4350-B18E-8FDB007E8C16}"/>
              </a:ext>
            </a:extLst>
          </p:cNvPr>
          <p:cNvSpPr txBox="1">
            <a:spLocks noChangeArrowheads="1"/>
          </p:cNvSpPr>
          <p:nvPr/>
        </p:nvSpPr>
        <p:spPr bwMode="auto">
          <a:xfrm>
            <a:off x="1338595" y="5170035"/>
            <a:ext cx="6465600" cy="307777"/>
          </a:xfrm>
          <a:prstGeom prst="rect">
            <a:avLst/>
          </a:prstGeom>
          <a:noFill/>
          <a:ln w="9525">
            <a:noFill/>
            <a:miter lim="800000"/>
            <a:headEnd/>
            <a:tailEnd/>
          </a:ln>
        </p:spPr>
        <p:txBody>
          <a:bodyPr anchor="ctr">
            <a:spAutoFit/>
          </a:bodyPr>
          <a:lstStyle/>
          <a:p>
            <a:pPr algn="ctr"/>
            <a:r>
              <a:rPr lang="pl-PL" sz="1400" dirty="0">
                <a:latin typeface="Corbel" panose="020B0503020204020204" pitchFamily="34" charset="0"/>
              </a:rPr>
              <a:t>CENTRUM DORADCZO -SZKOLENIOWE AUXILIUM</a:t>
            </a: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696FA16-A0F6-4B82-8622-88BC06489EAF}"/>
              </a:ext>
            </a:extLst>
          </p:cNvPr>
          <p:cNvSpPr>
            <a:spLocks noGrp="1"/>
          </p:cNvSpPr>
          <p:nvPr>
            <p:ph type="sldNum" sz="quarter" idx="12"/>
          </p:nvPr>
        </p:nvSpPr>
        <p:spPr/>
        <p:txBody>
          <a:bodyPr/>
          <a:lstStyle/>
          <a:p>
            <a:pPr>
              <a:defRPr/>
            </a:pPr>
            <a:fld id="{8EA8DAC7-48EA-4763-B460-2C5CCA6F6400}" type="slidenum">
              <a:rPr lang="pl-PL" smtClean="0"/>
              <a:pPr>
                <a:defRPr/>
              </a:pPr>
              <a:t>3</a:t>
            </a:fld>
            <a:endParaRPr lang="pl-PL"/>
          </a:p>
        </p:txBody>
      </p:sp>
      <p:pic>
        <p:nvPicPr>
          <p:cNvPr id="5" name="Obraz 4" descr="Obraz zawierający ciemny&#10;&#10;Opis wygenerowany automatycznie">
            <a:extLst>
              <a:ext uri="{FF2B5EF4-FFF2-40B4-BE49-F238E27FC236}">
                <a16:creationId xmlns:a16="http://schemas.microsoft.com/office/drawing/2014/main" id="{50ECDF78-18ED-409E-9C06-F748B2E7D0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3628" y="1956309"/>
            <a:ext cx="6696744" cy="4470795"/>
          </a:xfrm>
          <a:prstGeom prst="rect">
            <a:avLst/>
          </a:prstGeom>
        </p:spPr>
      </p:pic>
      <p:sp>
        <p:nvSpPr>
          <p:cNvPr id="4" name="pole tekstowe 3">
            <a:extLst>
              <a:ext uri="{FF2B5EF4-FFF2-40B4-BE49-F238E27FC236}">
                <a16:creationId xmlns:a16="http://schemas.microsoft.com/office/drawing/2014/main" id="{41BB021D-A404-481E-B165-4A9975DF41B6}"/>
              </a:ext>
            </a:extLst>
          </p:cNvPr>
          <p:cNvSpPr txBox="1"/>
          <p:nvPr/>
        </p:nvSpPr>
        <p:spPr>
          <a:xfrm>
            <a:off x="683568" y="908720"/>
            <a:ext cx="7776864" cy="1846659"/>
          </a:xfrm>
          <a:prstGeom prst="rect">
            <a:avLst/>
          </a:prstGeom>
          <a:noFill/>
        </p:spPr>
        <p:txBody>
          <a:bodyPr wrap="square">
            <a:spAutoFit/>
          </a:bodyPr>
          <a:lstStyle/>
          <a:p>
            <a:pPr algn="ctr"/>
            <a:r>
              <a:rPr lang="pl-PL" sz="3200" b="1" dirty="0">
                <a:latin typeface="+mn-lt"/>
                <a:ea typeface="Verdana" panose="020B0604030504040204" pitchFamily="34" charset="0"/>
              </a:rPr>
              <a:t>„Macie tydzień na naprawienie komputera, jeżeli tego nie zrobicie-zabiję się życie straciło dla mnie jakikolwiek sens”.</a:t>
            </a:r>
          </a:p>
          <a:p>
            <a:pPr algn="ctr"/>
            <a:r>
              <a:rPr lang="pl-PL" b="1" dirty="0">
                <a:latin typeface="Times New Roman" panose="02020603050405020304" pitchFamily="18" charset="0"/>
                <a:ea typeface="Verdana" panose="020B0604030504040204" pitchFamily="34" charset="0"/>
                <a:cs typeface="Times New Roman" panose="02020603050405020304" pitchFamily="18" charset="0"/>
              </a:rPr>
              <a:t>Bielsko-Biała  10.11.2022                          15</a:t>
            </a:r>
            <a:r>
              <a:rPr lang="pl-PL" b="1" dirty="0">
                <a:latin typeface="+mn-lt"/>
                <a:ea typeface="Verdana" panose="020B0604030504040204" pitchFamily="34" charset="0"/>
              </a:rPr>
              <a:t> letni chłopak do swoich rodziców</a:t>
            </a:r>
          </a:p>
        </p:txBody>
      </p:sp>
    </p:spTree>
    <p:extLst>
      <p:ext uri="{BB962C8B-B14F-4D97-AF65-F5344CB8AC3E}">
        <p14:creationId xmlns:p14="http://schemas.microsoft.com/office/powerpoint/2010/main" val="403811803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1161016"/>
            <a:ext cx="9144000" cy="1001556"/>
          </a:xfrm>
          <a:prstGeom prst="rect">
            <a:avLst/>
          </a:prstGeom>
          <a:noFill/>
        </p:spPr>
        <p:txBody>
          <a:bodyPr wrap="square" rtlCol="0">
            <a:spAutoFit/>
          </a:bodyPr>
          <a:lstStyle/>
          <a:p>
            <a:pPr algn="ctr"/>
            <a:r>
              <a:rPr lang="pl-PL" sz="2954" b="1" dirty="0"/>
              <a:t> kierunkowe zagrożenia po izolacji covidowej </a:t>
            </a:r>
          </a:p>
        </p:txBody>
      </p:sp>
      <p:sp>
        <p:nvSpPr>
          <p:cNvPr id="7" name="Symbol zastępczy zawartości 6"/>
          <p:cNvSpPr>
            <a:spLocks noGrp="1"/>
          </p:cNvSpPr>
          <p:nvPr>
            <p:ph sz="half" idx="2"/>
          </p:nvPr>
        </p:nvSpPr>
        <p:spPr>
          <a:xfrm>
            <a:off x="5226688" y="2276871"/>
            <a:ext cx="3446134" cy="3600401"/>
          </a:xfrm>
        </p:spPr>
        <p:txBody>
          <a:bodyPr>
            <a:noAutofit/>
          </a:bodyPr>
          <a:lstStyle/>
          <a:p>
            <a:r>
              <a:rPr lang="pl-PL" sz="2000" b="1" dirty="0"/>
              <a:t>Bardzo silne obniżenie motywacyjne do  życia, działania i aktywności</a:t>
            </a:r>
          </a:p>
          <a:p>
            <a:r>
              <a:rPr lang="pl-PL" sz="2000" b="1" dirty="0"/>
              <a:t>Problemy natury depresyjnej</a:t>
            </a:r>
          </a:p>
          <a:p>
            <a:r>
              <a:rPr lang="pl-PL" sz="2000" b="1" dirty="0"/>
              <a:t>Problemy z emocjami spowodowane nawarstwieniem zbyt dużej ilości bodźców</a:t>
            </a:r>
          </a:p>
          <a:p>
            <a:r>
              <a:rPr lang="pl-PL" sz="2000" b="1" dirty="0"/>
              <a:t>Zaburzenia snu, rytmu dobowego</a:t>
            </a:r>
          </a:p>
        </p:txBody>
      </p:sp>
      <p:pic>
        <p:nvPicPr>
          <p:cNvPr id="2" name="Obraz 1" descr="Obraz zawierający ściana, wewnątrz, podłoże, osoba&#10;&#10;Opis wygenerowany automatycznie">
            <a:extLst>
              <a:ext uri="{FF2B5EF4-FFF2-40B4-BE49-F238E27FC236}">
                <a16:creationId xmlns:a16="http://schemas.microsoft.com/office/drawing/2014/main" id="{CCAA113E-3C1B-1E43-F514-4476335B5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82" y="2420888"/>
            <a:ext cx="3897986" cy="3384376"/>
          </a:xfrm>
          <a:prstGeom prst="rect">
            <a:avLst/>
          </a:prstGeom>
        </p:spPr>
      </p:pic>
    </p:spTree>
    <p:extLst>
      <p:ext uri="{BB962C8B-B14F-4D97-AF65-F5344CB8AC3E}">
        <p14:creationId xmlns:p14="http://schemas.microsoft.com/office/powerpoint/2010/main" val="1131083740"/>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1161016"/>
            <a:ext cx="9144000" cy="1001556"/>
          </a:xfrm>
          <a:prstGeom prst="rect">
            <a:avLst/>
          </a:prstGeom>
          <a:noFill/>
        </p:spPr>
        <p:txBody>
          <a:bodyPr wrap="square" rtlCol="0">
            <a:spAutoFit/>
          </a:bodyPr>
          <a:lstStyle/>
          <a:p>
            <a:pPr algn="ctr"/>
            <a:r>
              <a:rPr lang="pl-PL" sz="2954" b="1" dirty="0"/>
              <a:t> kierunkowe zagrożenia po izolacji covidowej</a:t>
            </a:r>
          </a:p>
        </p:txBody>
      </p:sp>
      <p:sp>
        <p:nvSpPr>
          <p:cNvPr id="7" name="Symbol zastępczy zawartości 6"/>
          <p:cNvSpPr>
            <a:spLocks noGrp="1"/>
          </p:cNvSpPr>
          <p:nvPr>
            <p:ph sz="half" idx="2"/>
          </p:nvPr>
        </p:nvSpPr>
        <p:spPr>
          <a:xfrm>
            <a:off x="4685034" y="2276871"/>
            <a:ext cx="3987788" cy="3600401"/>
          </a:xfrm>
        </p:spPr>
        <p:txBody>
          <a:bodyPr>
            <a:noAutofit/>
          </a:bodyPr>
          <a:lstStyle/>
          <a:p>
            <a:r>
              <a:rPr lang="pl-PL" sz="2000" b="1" dirty="0"/>
              <a:t>Ucieczka w świat wirtualny i kierunkowe zainteresowania  w sieci śmiercią</a:t>
            </a:r>
          </a:p>
          <a:p>
            <a:r>
              <a:rPr lang="pl-PL" sz="2000" b="1" dirty="0"/>
              <a:t>Samookaleczenia, myśli samobójcze, samobójstwa  w tym demonstracyjne i rozszerzone, transmisje na żywo samobójstw, challenge (zadania) związane z </a:t>
            </a:r>
            <a:r>
              <a:rPr lang="pl-PL" sz="2000" b="1" dirty="0" err="1"/>
              <a:t>podduszaniem</a:t>
            </a:r>
            <a:r>
              <a:rPr lang="pl-PL" sz="2000" b="1" dirty="0"/>
              <a:t> się  </a:t>
            </a:r>
          </a:p>
        </p:txBody>
      </p:sp>
      <p:pic>
        <p:nvPicPr>
          <p:cNvPr id="2" name="Obraz 1" descr="Obraz zawierający ściana, wewnątrz, podłoże, osoba&#10;&#10;Opis wygenerowany automatycznie">
            <a:extLst>
              <a:ext uri="{FF2B5EF4-FFF2-40B4-BE49-F238E27FC236}">
                <a16:creationId xmlns:a16="http://schemas.microsoft.com/office/drawing/2014/main" id="{CCAA113E-3C1B-1E43-F514-4476335B5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82" y="2420888"/>
            <a:ext cx="3897986" cy="3384376"/>
          </a:xfrm>
          <a:prstGeom prst="rect">
            <a:avLst/>
          </a:prstGeom>
        </p:spPr>
      </p:pic>
    </p:spTree>
    <p:extLst>
      <p:ext uri="{BB962C8B-B14F-4D97-AF65-F5344CB8AC3E}">
        <p14:creationId xmlns:p14="http://schemas.microsoft.com/office/powerpoint/2010/main" val="3182217694"/>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5CD591-E4A6-96A7-69EF-8E0BD4A67F9D}"/>
              </a:ext>
            </a:extLst>
          </p:cNvPr>
          <p:cNvSpPr>
            <a:spLocks noGrp="1"/>
          </p:cNvSpPr>
          <p:nvPr>
            <p:ph type="title"/>
          </p:nvPr>
        </p:nvSpPr>
        <p:spPr/>
        <p:txBody>
          <a:bodyPr/>
          <a:lstStyle/>
          <a:p>
            <a:r>
              <a:rPr lang="pl-PL" dirty="0"/>
              <a:t>       </a:t>
            </a:r>
            <a:r>
              <a:rPr lang="pl-PL" dirty="0" err="1"/>
              <a:t>Blackout</a:t>
            </a:r>
            <a:r>
              <a:rPr lang="pl-PL" dirty="0"/>
              <a:t> challenge     </a:t>
            </a:r>
          </a:p>
        </p:txBody>
      </p:sp>
      <p:pic>
        <p:nvPicPr>
          <p:cNvPr id="7" name="Symbol zastępczy zawartości 6" descr="Obraz zawierający tekst, telefon komórkowy&#10;&#10;Opis wygenerowany automatycznie">
            <a:extLst>
              <a:ext uri="{FF2B5EF4-FFF2-40B4-BE49-F238E27FC236}">
                <a16:creationId xmlns:a16="http://schemas.microsoft.com/office/drawing/2014/main" id="{1EC6F3AE-C2F2-42AC-EE18-860E0A475E0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88615" y="1770063"/>
            <a:ext cx="3391645" cy="4525962"/>
          </a:xfrm>
        </p:spPr>
      </p:pic>
      <p:sp>
        <p:nvSpPr>
          <p:cNvPr id="4" name="Symbol zastępczy zawartości 3">
            <a:extLst>
              <a:ext uri="{FF2B5EF4-FFF2-40B4-BE49-F238E27FC236}">
                <a16:creationId xmlns:a16="http://schemas.microsoft.com/office/drawing/2014/main" id="{29FC3E37-26A4-CAA4-E0CC-7F169650BFF3}"/>
              </a:ext>
            </a:extLst>
          </p:cNvPr>
          <p:cNvSpPr>
            <a:spLocks noGrp="1"/>
          </p:cNvSpPr>
          <p:nvPr>
            <p:ph sz="half" idx="2"/>
          </p:nvPr>
        </p:nvSpPr>
        <p:spPr>
          <a:xfrm>
            <a:off x="4355976" y="1770501"/>
            <a:ext cx="4711824" cy="4525963"/>
          </a:xfrm>
        </p:spPr>
        <p:txBody>
          <a:bodyPr/>
          <a:lstStyle/>
          <a:p>
            <a:endParaRPr lang="pl-PL" dirty="0"/>
          </a:p>
          <a:p>
            <a:r>
              <a:rPr lang="pl-PL" sz="3200" dirty="0"/>
              <a:t>Niebezpieczne zachowania polegające na </a:t>
            </a:r>
            <a:r>
              <a:rPr lang="pl-PL" sz="3200" dirty="0" err="1"/>
              <a:t>podduszaniu</a:t>
            </a:r>
            <a:r>
              <a:rPr lang="pl-PL" sz="3200" dirty="0"/>
              <a:t> się do nieprzytomności</a:t>
            </a:r>
          </a:p>
          <a:p>
            <a:pPr marL="68262" indent="0">
              <a:buNone/>
            </a:pPr>
            <a:r>
              <a:rPr lang="pl-PL" sz="3200" dirty="0"/>
              <a:t>    </a:t>
            </a:r>
            <a:r>
              <a:rPr lang="pl-PL" sz="3200" dirty="0">
                <a:solidFill>
                  <a:srgbClr val="FF0000"/>
                </a:solidFill>
              </a:rPr>
              <a:t>( także w trakcie seksu)</a:t>
            </a:r>
          </a:p>
        </p:txBody>
      </p:sp>
      <p:sp>
        <p:nvSpPr>
          <p:cNvPr id="5" name="Symbol zastępczy numeru slajdu 4">
            <a:extLst>
              <a:ext uri="{FF2B5EF4-FFF2-40B4-BE49-F238E27FC236}">
                <a16:creationId xmlns:a16="http://schemas.microsoft.com/office/drawing/2014/main" id="{5838D8DC-43AB-192A-E0F9-CC3F31BB5D60}"/>
              </a:ext>
            </a:extLst>
          </p:cNvPr>
          <p:cNvSpPr>
            <a:spLocks noGrp="1"/>
          </p:cNvSpPr>
          <p:nvPr>
            <p:ph type="sldNum" sz="quarter" idx="12"/>
          </p:nvPr>
        </p:nvSpPr>
        <p:spPr/>
        <p:txBody>
          <a:bodyPr/>
          <a:lstStyle/>
          <a:p>
            <a:pPr>
              <a:defRPr/>
            </a:pPr>
            <a:fld id="{93D39810-9053-48A0-8785-2C36F070FAE3}" type="slidenum">
              <a:rPr lang="pl-PL" smtClean="0"/>
              <a:pPr>
                <a:defRPr/>
              </a:pPr>
              <a:t>6</a:t>
            </a:fld>
            <a:endParaRPr lang="pl-PL"/>
          </a:p>
        </p:txBody>
      </p:sp>
    </p:spTree>
    <p:extLst>
      <p:ext uri="{BB962C8B-B14F-4D97-AF65-F5344CB8AC3E}">
        <p14:creationId xmlns:p14="http://schemas.microsoft.com/office/powerpoint/2010/main" val="1803735628"/>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1161016"/>
            <a:ext cx="9144000" cy="1001556"/>
          </a:xfrm>
          <a:prstGeom prst="rect">
            <a:avLst/>
          </a:prstGeom>
          <a:noFill/>
        </p:spPr>
        <p:txBody>
          <a:bodyPr wrap="square" rtlCol="0">
            <a:spAutoFit/>
          </a:bodyPr>
          <a:lstStyle/>
          <a:p>
            <a:pPr algn="ctr"/>
            <a:r>
              <a:rPr lang="pl-PL" sz="2954" b="1" dirty="0"/>
              <a:t> kierunkowe zagrożenia po izolacji covidowej</a:t>
            </a:r>
          </a:p>
        </p:txBody>
      </p:sp>
      <p:sp>
        <p:nvSpPr>
          <p:cNvPr id="7" name="Symbol zastępczy zawartości 6"/>
          <p:cNvSpPr>
            <a:spLocks noGrp="1"/>
          </p:cNvSpPr>
          <p:nvPr>
            <p:ph sz="half" idx="2"/>
          </p:nvPr>
        </p:nvSpPr>
        <p:spPr>
          <a:xfrm>
            <a:off x="5226688" y="2276871"/>
            <a:ext cx="3446134" cy="3600401"/>
          </a:xfrm>
        </p:spPr>
        <p:txBody>
          <a:bodyPr>
            <a:noAutofit/>
          </a:bodyPr>
          <a:lstStyle/>
          <a:p>
            <a:r>
              <a:rPr lang="pl-PL" sz="2000" b="1" dirty="0"/>
              <a:t>Duży wzrost  zainteresowania alkoholem, narkotykami eksperymentowaniem</a:t>
            </a:r>
          </a:p>
          <a:p>
            <a:r>
              <a:rPr lang="pl-PL" sz="2000" b="1" dirty="0"/>
              <a:t>Nowe kierunki zagrożeń np. w formie pena syntetyczne </a:t>
            </a:r>
            <a:r>
              <a:rPr lang="pl-PL" sz="2000" b="1" dirty="0" err="1"/>
              <a:t>opioidy</a:t>
            </a:r>
            <a:r>
              <a:rPr lang="pl-PL" sz="2000" b="1" dirty="0"/>
              <a:t> </a:t>
            </a:r>
          </a:p>
          <a:p>
            <a:r>
              <a:rPr lang="pl-PL" sz="2000" b="1" dirty="0">
                <a:solidFill>
                  <a:srgbClr val="FF0000"/>
                </a:solidFill>
              </a:rPr>
              <a:t>Koktajle lekowe z zasobów domowych </a:t>
            </a:r>
          </a:p>
          <a:p>
            <a:r>
              <a:rPr lang="pl-PL" sz="2000" b="1" dirty="0">
                <a:solidFill>
                  <a:srgbClr val="FF0000"/>
                </a:solidFill>
              </a:rPr>
              <a:t>Wzrost narkomanii internetowej</a:t>
            </a:r>
          </a:p>
        </p:txBody>
      </p:sp>
      <p:pic>
        <p:nvPicPr>
          <p:cNvPr id="5" name="Obraz 4" descr="Obraz zawierający ciemny&#10;&#10;Opis wygenerowany automatycznie">
            <a:extLst>
              <a:ext uri="{FF2B5EF4-FFF2-40B4-BE49-F238E27FC236}">
                <a16:creationId xmlns:a16="http://schemas.microsoft.com/office/drawing/2014/main" id="{89CB2157-0209-7914-FFE8-5962FE3C8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82" y="2420888"/>
            <a:ext cx="3897986" cy="3024336"/>
          </a:xfrm>
          <a:prstGeom prst="rect">
            <a:avLst/>
          </a:prstGeom>
          <a:solidFill>
            <a:schemeClr val="tx1"/>
          </a:solidFill>
        </p:spPr>
      </p:pic>
    </p:spTree>
    <p:extLst>
      <p:ext uri="{BB962C8B-B14F-4D97-AF65-F5344CB8AC3E}">
        <p14:creationId xmlns:p14="http://schemas.microsoft.com/office/powerpoint/2010/main" val="4182935665"/>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431800" y="1241967"/>
            <a:ext cx="8280400" cy="2187033"/>
          </a:xfrm>
          <a:noFill/>
          <a:ln>
            <a:noFill/>
          </a:ln>
          <a:effectLst/>
        </p:spPr>
        <p:style>
          <a:lnRef idx="1">
            <a:schemeClr val="dk1"/>
          </a:lnRef>
          <a:fillRef idx="3">
            <a:schemeClr val="dk1"/>
          </a:fillRef>
          <a:effectRef idx="2">
            <a:schemeClr val="dk1"/>
          </a:effectRef>
          <a:fontRef idx="minor">
            <a:schemeClr val="lt1"/>
          </a:fontRef>
        </p:style>
        <p:txBody>
          <a:bodyPr>
            <a:normAutofit fontScale="90000"/>
          </a:bodyPr>
          <a:lstStyle/>
          <a:p>
            <a:pPr algn="ctr"/>
            <a:br>
              <a:rPr lang="pl-PL" sz="2400" b="1" dirty="0">
                <a:solidFill>
                  <a:srgbClr val="FFFF00"/>
                </a:solidFill>
                <a:latin typeface="Verdana" panose="020B0604030504040204" pitchFamily="34" charset="0"/>
                <a:ea typeface="Verdana" panose="020B0604030504040204" pitchFamily="34" charset="0"/>
              </a:rPr>
            </a:br>
            <a:r>
              <a:rPr lang="pl-PL" sz="2400" b="1" dirty="0">
                <a:solidFill>
                  <a:srgbClr val="FFFF00"/>
                </a:solidFill>
                <a:latin typeface="Verdana" panose="020B0604030504040204" pitchFamily="34" charset="0"/>
                <a:ea typeface="Verdana" panose="020B0604030504040204" pitchFamily="34" charset="0"/>
              </a:rPr>
              <a:t>Gwałtownie </a:t>
            </a:r>
            <a:r>
              <a:rPr lang="pl-PL" sz="2400" b="1" dirty="0">
                <a:solidFill>
                  <a:schemeClr val="tx1"/>
                </a:solidFill>
                <a:latin typeface="Verdana" panose="020B0604030504040204" pitchFamily="34" charset="0"/>
                <a:ea typeface="Verdana" panose="020B0604030504040204" pitchFamily="34" charset="0"/>
              </a:rPr>
              <a:t>narastający problem uzależnienia dzieci i młodzieży od przestrzeni wirtualnej  poprzez telefony komórkowe, smartfony, tablety, komputery.</a:t>
            </a:r>
            <a:br>
              <a:rPr lang="pl-PL" sz="2400" b="1" dirty="0">
                <a:solidFill>
                  <a:schemeClr val="tx1"/>
                </a:solidFill>
                <a:latin typeface="Verdana" panose="020B0604030504040204" pitchFamily="34" charset="0"/>
                <a:ea typeface="Verdana" panose="020B0604030504040204" pitchFamily="34" charset="0"/>
              </a:rPr>
            </a:br>
            <a:r>
              <a:rPr lang="pl-PL" sz="2400" b="1" dirty="0">
                <a:solidFill>
                  <a:srgbClr val="FF0000"/>
                </a:solidFill>
                <a:latin typeface="Verdana" panose="020B0604030504040204" pitchFamily="34" charset="0"/>
                <a:ea typeface="Verdana" panose="020B0604030504040204" pitchFamily="34" charset="0"/>
              </a:rPr>
              <a:t>średnia dobowa szkoły podstawowe   około 6-8 godzin  w </a:t>
            </a:r>
            <a:r>
              <a:rPr lang="pl-PL" sz="2400" b="1" dirty="0" err="1">
                <a:solidFill>
                  <a:srgbClr val="FF0000"/>
                </a:solidFill>
                <a:latin typeface="Verdana" panose="020B0604030504040204" pitchFamily="34" charset="0"/>
                <a:ea typeface="Verdana" panose="020B0604030504040204" pitchFamily="34" charset="0"/>
              </a:rPr>
              <a:t>internecie</a:t>
            </a:r>
            <a:br>
              <a:rPr lang="pl-PL" sz="2400" b="1" dirty="0">
                <a:solidFill>
                  <a:srgbClr val="FF0000"/>
                </a:solidFill>
                <a:latin typeface="Verdana" panose="020B0604030504040204" pitchFamily="34" charset="0"/>
                <a:ea typeface="Verdana" panose="020B0604030504040204" pitchFamily="34" charset="0"/>
              </a:rPr>
            </a:br>
            <a:r>
              <a:rPr lang="pl-PL" sz="2400" b="1" dirty="0">
                <a:solidFill>
                  <a:srgbClr val="FF0000"/>
                </a:solidFill>
                <a:latin typeface="Verdana" panose="020B0604030504040204" pitchFamily="34" charset="0"/>
                <a:ea typeface="Verdana" panose="020B0604030504040204" pitchFamily="34" charset="0"/>
              </a:rPr>
              <a:t>szkoły średnie 12-14 godzin dobowo w </a:t>
            </a:r>
            <a:r>
              <a:rPr lang="pl-PL" sz="2400" b="1" dirty="0" err="1">
                <a:solidFill>
                  <a:srgbClr val="FF0000"/>
                </a:solidFill>
                <a:latin typeface="Verdana" panose="020B0604030504040204" pitchFamily="34" charset="0"/>
                <a:ea typeface="Verdana" panose="020B0604030504040204" pitchFamily="34" charset="0"/>
              </a:rPr>
              <a:t>internecie</a:t>
            </a:r>
            <a:br>
              <a:rPr lang="pl-PL" sz="2400" b="1" dirty="0">
                <a:solidFill>
                  <a:schemeClr val="tx1"/>
                </a:solidFill>
                <a:latin typeface="Verdana" panose="020B0604030504040204" pitchFamily="34" charset="0"/>
                <a:ea typeface="Verdana" panose="020B0604030504040204" pitchFamily="34" charset="0"/>
              </a:rPr>
            </a:br>
            <a:endParaRPr lang="pl-PL" sz="2400" dirty="0">
              <a:solidFill>
                <a:srgbClr val="FFFF00"/>
              </a:solidFill>
              <a:latin typeface="Verdana" panose="020B0604030504040204" pitchFamily="34" charset="0"/>
              <a:ea typeface="Verdana" panose="020B0604030504040204" pitchFamily="34" charset="0"/>
            </a:endParaRPr>
          </a:p>
        </p:txBody>
      </p:sp>
      <p:sp>
        <p:nvSpPr>
          <p:cNvPr id="8" name="Rectangle 1">
            <a:extLst>
              <a:ext uri="{FF2B5EF4-FFF2-40B4-BE49-F238E27FC236}">
                <a16:creationId xmlns:a16="http://schemas.microsoft.com/office/drawing/2014/main" id="{9FE26DB6-4791-4B39-BB18-FB2ACF554AA3}"/>
              </a:ext>
            </a:extLst>
          </p:cNvPr>
          <p:cNvSpPr txBox="1">
            <a:spLocks noChangeArrowheads="1"/>
          </p:cNvSpPr>
          <p:nvPr/>
        </p:nvSpPr>
        <p:spPr>
          <a:xfrm>
            <a:off x="12364" y="302247"/>
            <a:ext cx="9131636" cy="796007"/>
          </a:xfrm>
          <a:prstGeom prst="rect">
            <a:avLst/>
          </a:prstGeom>
          <a:solidFill>
            <a:schemeClr val="accent4">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p>
            <a:pPr lvl="0"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sz="2800" b="1" dirty="0"/>
              <a:t> UZALEŻNIENIE OD CYBERPRZESTRZENI</a:t>
            </a:r>
          </a:p>
        </p:txBody>
      </p:sp>
      <p:pic>
        <p:nvPicPr>
          <p:cNvPr id="4" name="Obraz 3" descr="Obraz zawierający osoba, wewnątrz, computer, komputer&#10;&#10;Opis wygenerowany automatycznie">
            <a:extLst>
              <a:ext uri="{FF2B5EF4-FFF2-40B4-BE49-F238E27FC236}">
                <a16:creationId xmlns:a16="http://schemas.microsoft.com/office/drawing/2014/main" id="{B1BF5D74-1DE6-4C7E-83DB-7DA8E03F41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5340" y="4338028"/>
            <a:ext cx="3238420" cy="2160000"/>
          </a:xfrm>
          <a:prstGeom prst="rect">
            <a:avLst/>
          </a:prstGeom>
        </p:spPr>
      </p:pic>
      <p:pic>
        <p:nvPicPr>
          <p:cNvPr id="9" name="Obraz 8" descr="Obraz zawierający dziecko, osoba, wewnątrz, łóżko&#10;&#10;Opis wygenerowany automatycznie">
            <a:extLst>
              <a:ext uri="{FF2B5EF4-FFF2-40B4-BE49-F238E27FC236}">
                <a16:creationId xmlns:a16="http://schemas.microsoft.com/office/drawing/2014/main" id="{D20900EB-E2F9-457C-B9C8-CD036D7991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240" y="4356290"/>
            <a:ext cx="3238381" cy="2160000"/>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1161016"/>
            <a:ext cx="9144000" cy="1001556"/>
          </a:xfrm>
          <a:prstGeom prst="rect">
            <a:avLst/>
          </a:prstGeom>
          <a:noFill/>
        </p:spPr>
        <p:txBody>
          <a:bodyPr wrap="square" rtlCol="0">
            <a:spAutoFit/>
          </a:bodyPr>
          <a:lstStyle/>
          <a:p>
            <a:pPr algn="ctr"/>
            <a:r>
              <a:rPr lang="pl-PL" sz="2954" b="1" dirty="0"/>
              <a:t> zmiany w sferze fizycznej dzieci i młodzieży</a:t>
            </a:r>
          </a:p>
        </p:txBody>
      </p:sp>
      <p:sp>
        <p:nvSpPr>
          <p:cNvPr id="7" name="Symbol zastępczy zawartości 6"/>
          <p:cNvSpPr>
            <a:spLocks noGrp="1"/>
          </p:cNvSpPr>
          <p:nvPr>
            <p:ph sz="half" idx="2"/>
          </p:nvPr>
        </p:nvSpPr>
        <p:spPr>
          <a:xfrm>
            <a:off x="5220072" y="2276872"/>
            <a:ext cx="3446134" cy="3600401"/>
          </a:xfrm>
        </p:spPr>
        <p:txBody>
          <a:bodyPr>
            <a:noAutofit/>
          </a:bodyPr>
          <a:lstStyle/>
          <a:p>
            <a:r>
              <a:rPr lang="pl-PL" sz="2000" b="1" dirty="0">
                <a:solidFill>
                  <a:srgbClr val="FF0000"/>
                </a:solidFill>
              </a:rPr>
              <a:t>Ból fizyczny, zmiany zwyrodnieniowe, dyskopatia</a:t>
            </a:r>
          </a:p>
          <a:p>
            <a:r>
              <a:rPr lang="pl-PL" sz="2000" b="1" dirty="0">
                <a:solidFill>
                  <a:srgbClr val="FF0000"/>
                </a:solidFill>
              </a:rPr>
              <a:t>Codzienne przyjmowanie leków przeciwbólowych</a:t>
            </a:r>
          </a:p>
          <a:p>
            <a:r>
              <a:rPr lang="pl-PL" sz="2000" b="1" dirty="0">
                <a:solidFill>
                  <a:srgbClr val="FF0000"/>
                </a:solidFill>
              </a:rPr>
              <a:t>Otyłość </a:t>
            </a:r>
          </a:p>
          <a:p>
            <a:r>
              <a:rPr lang="pl-PL" sz="2000" b="1" dirty="0">
                <a:solidFill>
                  <a:srgbClr val="FF0000"/>
                </a:solidFill>
              </a:rPr>
              <a:t>Zachowania </a:t>
            </a:r>
            <a:r>
              <a:rPr lang="pl-PL" sz="2000" b="1" dirty="0" err="1">
                <a:solidFill>
                  <a:srgbClr val="FF0000"/>
                </a:solidFill>
              </a:rPr>
              <a:t>przemocowe</a:t>
            </a:r>
            <a:r>
              <a:rPr lang="pl-PL" sz="2000" b="1" dirty="0">
                <a:solidFill>
                  <a:srgbClr val="FF0000"/>
                </a:solidFill>
              </a:rPr>
              <a:t> związane z </a:t>
            </a:r>
            <a:r>
              <a:rPr lang="pl-PL" sz="2000" b="1" dirty="0" err="1">
                <a:solidFill>
                  <a:srgbClr val="FF0000"/>
                </a:solidFill>
              </a:rPr>
              <a:t>ośmieszniem</a:t>
            </a:r>
            <a:r>
              <a:rPr lang="pl-PL" sz="2000" b="1" dirty="0">
                <a:solidFill>
                  <a:srgbClr val="FF0000"/>
                </a:solidFill>
              </a:rPr>
              <a:t> wyglądu, wizerunku szczególnie hermetyczne grupy klasowe</a:t>
            </a:r>
          </a:p>
        </p:txBody>
      </p:sp>
      <p:pic>
        <p:nvPicPr>
          <p:cNvPr id="2" name="Picture 3">
            <a:extLst>
              <a:ext uri="{FF2B5EF4-FFF2-40B4-BE49-F238E27FC236}">
                <a16:creationId xmlns:a16="http://schemas.microsoft.com/office/drawing/2014/main" id="{8CD6C13C-8765-B87C-0701-68733A237669}"/>
              </a:ex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1259632" y="2492896"/>
            <a:ext cx="3168352" cy="1440160"/>
          </a:xfrm>
          <a:prstGeom prst="rect">
            <a:avLst/>
          </a:prstGeom>
          <a:noFill/>
        </p:spPr>
      </p:pic>
      <p:pic>
        <p:nvPicPr>
          <p:cNvPr id="4" name="Picture 4">
            <a:extLst>
              <a:ext uri="{FF2B5EF4-FFF2-40B4-BE49-F238E27FC236}">
                <a16:creationId xmlns:a16="http://schemas.microsoft.com/office/drawing/2014/main" id="{BEEBC610-51A3-7B13-09E8-95D0D2F2F7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259632" y="4059747"/>
            <a:ext cx="3168352" cy="153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702793"/>
      </p:ext>
    </p:extLst>
  </p:cSld>
  <p:clrMapOvr>
    <a:masterClrMapping/>
  </p:clrMapOvr>
  <p:transitio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5893</TotalTime>
  <Words>820</Words>
  <Application>Microsoft Office PowerPoint</Application>
  <PresentationFormat>Pokaz na ekranie (4:3)</PresentationFormat>
  <Paragraphs>112</Paragraphs>
  <Slides>26</Slides>
  <Notes>9</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26</vt:i4>
      </vt:variant>
    </vt:vector>
  </HeadingPairs>
  <TitlesOfParts>
    <vt:vector size="37" baseType="lpstr">
      <vt:lpstr>Times New Roman</vt:lpstr>
      <vt:lpstr>Wingdings</vt:lpstr>
      <vt:lpstr>Wingdings 3</vt:lpstr>
      <vt:lpstr>Consolas</vt:lpstr>
      <vt:lpstr>Corbel</vt:lpstr>
      <vt:lpstr>Arial</vt:lpstr>
      <vt:lpstr>Aharoni</vt:lpstr>
      <vt:lpstr>Arial Black</vt:lpstr>
      <vt:lpstr>Verdana</vt:lpstr>
      <vt:lpstr>Wingdings 2</vt:lpstr>
      <vt:lpstr>Metro</vt:lpstr>
      <vt:lpstr>Prezentacja programu PowerPoint</vt:lpstr>
      <vt:lpstr>Dzieci i młodzież w covidowo-wirtualnej rzeczywistości </vt:lpstr>
      <vt:lpstr>Prezentacja programu PowerPoint</vt:lpstr>
      <vt:lpstr>Prezentacja programu PowerPoint</vt:lpstr>
      <vt:lpstr>Prezentacja programu PowerPoint</vt:lpstr>
      <vt:lpstr>       Blackout challenge     </vt:lpstr>
      <vt:lpstr>Prezentacja programu PowerPoint</vt:lpstr>
      <vt:lpstr> Gwałtownie narastający problem uzależnienia dzieci i młodzieży od przestrzeni wirtualnej  poprzez telefony komórkowe, smartfony, tablety, komputery. średnia dobowa szkoły podstawowe   około 6-8 godzin  w internecie szkoły średnie 12-14 godzin dobowo w internecie </vt:lpstr>
      <vt:lpstr>Prezentacja programu PowerPoint</vt:lpstr>
      <vt:lpstr>Prezentacja programu PowerPoint</vt:lpstr>
      <vt:lpstr>Creepypasta – jeden z największych portali dotyczący strachów, horrorów, samobójstw</vt:lpstr>
      <vt:lpstr>Gry destrukcyjne dotyczące samobójstw</vt:lpstr>
      <vt:lpstr> np. You Tube Young Igi   propagowanie narkotyków OIO-worki w tłum 25 mln wyświetleń   Bedoes&amp;Lanek, Chillwagon  propagowanie agresji  (mam to we krwi)   w tekstach pojawiają się wulgaryzmy  Chillwagon - @ trailer 59 mln wyświetleń           </vt:lpstr>
      <vt:lpstr>Prezentacja programu PowerPoint</vt:lpstr>
      <vt:lpstr>Prezentacja programu PowerPoint</vt:lpstr>
      <vt:lpstr>Prezentacja programu PowerPoint</vt:lpstr>
      <vt:lpstr>Prezentacja programu PowerPoint</vt:lpstr>
      <vt:lpstr>Prezentacja programu PowerPoint</vt:lpstr>
      <vt:lpstr>  PRZESTRZEŃ WIRTUALNA W NARKOTYKACH</vt:lpstr>
      <vt:lpstr>  PRZESTRZEŃ WIRTUALNA W NARKOTYKACH</vt:lpstr>
      <vt:lpstr>  PRZESTRZEŃ WIRTUALNA W NARKOTYKACH</vt:lpstr>
      <vt:lpstr>  PRZESTRZEŃ WIRTUALNA W NARKOTYKACH</vt:lpstr>
      <vt:lpstr>Prezentacja programu PowerPoint</vt:lpstr>
      <vt:lpstr>Budowanie aktywnych przestrzeni komunikacji dla    młodzieży poprzez strefy całkowicie wolne od telefonów komórkowych itd. ponowne budowanie relacji rówieśniczych.  Budowanie alternatywnych form spędzania czasu.   Budowanie aktywnych form samokontroli poprzez programy kontrolujące, aplikacje obliczeniowe itd.  </vt:lpstr>
      <vt:lpstr>Umiejętne korzystanie z przestrzeni takich jak: Instagram ( wpływ depresyjny poprzez ciągłe przebywanie na „scenie”). Tik-tok – krótkie filmiki często ośmieszające.  Kontrola zamkniętych hermetycznych grup klasowych poprzez wyznaczenie młodzieżowych koordynatorów takich grup ( zasady, szkolenia, kompetencje, umiejętności).   </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Jarek</dc:creator>
  <cp:lastModifiedBy>Piotr Rychły</cp:lastModifiedBy>
  <cp:revision>514</cp:revision>
  <dcterms:created xsi:type="dcterms:W3CDTF">2004-02-10T16:46:30Z</dcterms:created>
  <dcterms:modified xsi:type="dcterms:W3CDTF">2022-11-17T07:03:31Z</dcterms:modified>
</cp:coreProperties>
</file>