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170" r:id="rId1"/>
  </p:sldMasterIdLst>
  <p:notesMasterIdLst>
    <p:notesMasterId r:id="rId16"/>
  </p:notesMasterIdLst>
  <p:sldIdLst>
    <p:sldId id="614" r:id="rId2"/>
    <p:sldId id="684" r:id="rId3"/>
    <p:sldId id="642" r:id="rId4"/>
    <p:sldId id="686" r:id="rId5"/>
    <p:sldId id="687" r:id="rId6"/>
    <p:sldId id="688" r:id="rId7"/>
    <p:sldId id="689" r:id="rId8"/>
    <p:sldId id="699" r:id="rId9"/>
    <p:sldId id="700" r:id="rId10"/>
    <p:sldId id="629" r:id="rId11"/>
    <p:sldId id="654" r:id="rId12"/>
    <p:sldId id="698" r:id="rId13"/>
    <p:sldId id="690" r:id="rId14"/>
    <p:sldId id="488" r:id="rId15"/>
  </p:sldIdLst>
  <p:sldSz cx="9144000" cy="6858000" type="screen4x3"/>
  <p:notesSz cx="6858000" cy="9144000"/>
  <p:embeddedFontLst>
    <p:embeddedFont>
      <p:font typeface="ADLaM Display" panose="02010000000000000000" pitchFamily="2" charset="0"/>
      <p:regular r:id="rId17"/>
    </p:embeddedFont>
    <p:embeddedFont>
      <p:font typeface="Aharoni" panose="02010803020104030203" pitchFamily="2" charset="-79"/>
      <p:bold r:id="rId18"/>
    </p:embeddedFon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Wingdings 2" panose="05020102010507070707" pitchFamily="18" charset="2"/>
      <p:regular r:id="rId31"/>
    </p:embeddedFont>
    <p:embeddedFont>
      <p:font typeface="Wingdings 3" panose="05040102010807070707" pitchFamily="18" charset="2"/>
      <p:regular r:id="rId32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72135"/>
    <a:srgbClr val="15D13D"/>
    <a:srgbClr val="5DEF7C"/>
    <a:srgbClr val="000000"/>
    <a:srgbClr val="074915"/>
    <a:srgbClr val="3333CC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5763" autoAdjust="0"/>
  </p:normalViewPr>
  <p:slideViewPr>
    <p:cSldViewPr>
      <p:cViewPr varScale="1">
        <p:scale>
          <a:sx n="57" d="100"/>
          <a:sy n="57" d="100"/>
        </p:scale>
        <p:origin x="15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18EC3-DF16-48A7-9507-DEBEF50982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A4706D-0308-4C98-84B4-F4A5888C464C}">
      <dgm:prSet/>
      <dgm:spPr/>
      <dgm:t>
        <a:bodyPr/>
        <a:lstStyle/>
        <a:p>
          <a:r>
            <a:rPr lang="pl-PL" dirty="0"/>
            <a:t>                    </a:t>
          </a:r>
          <a:r>
            <a:rPr lang="pl-PL" dirty="0" err="1"/>
            <a:t>silence</a:t>
          </a:r>
          <a:r>
            <a:rPr lang="pl-PL" dirty="0"/>
            <a:t> of the </a:t>
          </a:r>
          <a:r>
            <a:rPr lang="pl-PL" dirty="0" err="1"/>
            <a:t>sleep</a:t>
          </a:r>
          <a:r>
            <a:rPr lang="pl-PL" dirty="0"/>
            <a:t> </a:t>
          </a:r>
          <a:endParaRPr lang="en-US" dirty="0"/>
        </a:p>
      </dgm:t>
    </dgm:pt>
    <dgm:pt modelId="{B6FA5F10-761E-451E-BD72-70F0B36E2EE3}" type="parTrans" cxnId="{74062EAB-59F0-405B-BF30-CF0345FC5188}">
      <dgm:prSet/>
      <dgm:spPr/>
      <dgm:t>
        <a:bodyPr/>
        <a:lstStyle/>
        <a:p>
          <a:endParaRPr lang="en-US"/>
        </a:p>
      </dgm:t>
    </dgm:pt>
    <dgm:pt modelId="{0DA8EF1E-49D8-4484-960B-F6C0872799B5}" type="sibTrans" cxnId="{74062EAB-59F0-405B-BF30-CF0345FC5188}">
      <dgm:prSet/>
      <dgm:spPr/>
      <dgm:t>
        <a:bodyPr/>
        <a:lstStyle/>
        <a:p>
          <a:endParaRPr lang="en-US"/>
        </a:p>
      </dgm:t>
    </dgm:pt>
    <dgm:pt modelId="{BFA3489D-A88A-432A-A4AD-224215D2E872}">
      <dgm:prSet/>
      <dgm:spPr/>
      <dgm:t>
        <a:bodyPr/>
        <a:lstStyle/>
        <a:p>
          <a:r>
            <a:rPr lang="pl-PL" dirty="0"/>
            <a:t>          główny bohater Jacob </a:t>
          </a:r>
          <a:r>
            <a:rPr lang="pl-PL" dirty="0" err="1"/>
            <a:t>Reeves</a:t>
          </a:r>
          <a:endParaRPr lang="en-US" dirty="0"/>
        </a:p>
      </dgm:t>
    </dgm:pt>
    <dgm:pt modelId="{51AFA5EE-8A94-406C-AE2F-5643109C88DB}" type="parTrans" cxnId="{789FE362-7FA8-4E2E-8294-A092D41F6A4D}">
      <dgm:prSet/>
      <dgm:spPr/>
      <dgm:t>
        <a:bodyPr/>
        <a:lstStyle/>
        <a:p>
          <a:endParaRPr lang="en-US"/>
        </a:p>
      </dgm:t>
    </dgm:pt>
    <dgm:pt modelId="{BE1BBDE7-380A-4FA5-92B1-F61FB762C67C}" type="sibTrans" cxnId="{789FE362-7FA8-4E2E-8294-A092D41F6A4D}">
      <dgm:prSet/>
      <dgm:spPr/>
      <dgm:t>
        <a:bodyPr/>
        <a:lstStyle/>
        <a:p>
          <a:endParaRPr lang="en-US"/>
        </a:p>
      </dgm:t>
    </dgm:pt>
    <dgm:pt modelId="{908F9CBE-6307-4A99-BB37-0E15B907503D}">
      <dgm:prSet/>
      <dgm:spPr/>
      <dgm:t>
        <a:bodyPr/>
        <a:lstStyle/>
        <a:p>
          <a:r>
            <a:rPr lang="pl-PL" dirty="0"/>
            <a:t>       postanowił popełnić samobójstwo</a:t>
          </a:r>
          <a:endParaRPr lang="en-US" dirty="0"/>
        </a:p>
      </dgm:t>
    </dgm:pt>
    <dgm:pt modelId="{9188EAF9-0B0D-48CB-AF97-575D80BCD7FD}" type="parTrans" cxnId="{34159950-00C9-4245-B038-8DDF65F5F6C3}">
      <dgm:prSet/>
      <dgm:spPr/>
      <dgm:t>
        <a:bodyPr/>
        <a:lstStyle/>
        <a:p>
          <a:endParaRPr lang="en-US"/>
        </a:p>
      </dgm:t>
    </dgm:pt>
    <dgm:pt modelId="{2A1010C1-1C97-401C-963E-A16D1951172B}" type="sibTrans" cxnId="{34159950-00C9-4245-B038-8DDF65F5F6C3}">
      <dgm:prSet/>
      <dgm:spPr/>
      <dgm:t>
        <a:bodyPr/>
        <a:lstStyle/>
        <a:p>
          <a:endParaRPr lang="en-US"/>
        </a:p>
      </dgm:t>
    </dgm:pt>
    <dgm:pt modelId="{63E0D160-0D6D-4333-BDE7-EC9CBF7568C7}" type="pres">
      <dgm:prSet presAssocID="{21218EC3-DF16-48A7-9507-DEBEF50982C7}" presName="linear" presStyleCnt="0">
        <dgm:presLayoutVars>
          <dgm:animLvl val="lvl"/>
          <dgm:resizeHandles val="exact"/>
        </dgm:presLayoutVars>
      </dgm:prSet>
      <dgm:spPr/>
    </dgm:pt>
    <dgm:pt modelId="{C594FCE3-78B9-471E-8EA6-C202A61A151C}" type="pres">
      <dgm:prSet presAssocID="{B7A4706D-0308-4C98-84B4-F4A5888C46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C29332-CDB4-4059-A0E7-18DA544E85FE}" type="pres">
      <dgm:prSet presAssocID="{0DA8EF1E-49D8-4484-960B-F6C0872799B5}" presName="spacer" presStyleCnt="0"/>
      <dgm:spPr/>
    </dgm:pt>
    <dgm:pt modelId="{63DCCA90-C4DE-44FC-8D2F-6D772B4B3C2B}" type="pres">
      <dgm:prSet presAssocID="{BFA3489D-A88A-432A-A4AD-224215D2E872}" presName="parentText" presStyleLbl="node1" presStyleIdx="1" presStyleCnt="3" custLinFactNeighborX="159" custLinFactNeighborY="11273">
        <dgm:presLayoutVars>
          <dgm:chMax val="0"/>
          <dgm:bulletEnabled val="1"/>
        </dgm:presLayoutVars>
      </dgm:prSet>
      <dgm:spPr/>
    </dgm:pt>
    <dgm:pt modelId="{7E544F09-4F06-45BE-8701-E166EFBCA1B0}" type="pres">
      <dgm:prSet presAssocID="{BE1BBDE7-380A-4FA5-92B1-F61FB762C67C}" presName="spacer" presStyleCnt="0"/>
      <dgm:spPr/>
    </dgm:pt>
    <dgm:pt modelId="{F6412545-8FDE-441F-99E5-44772D2840B4}" type="pres">
      <dgm:prSet presAssocID="{908F9CBE-6307-4A99-BB37-0E15B907503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89FE362-7FA8-4E2E-8294-A092D41F6A4D}" srcId="{21218EC3-DF16-48A7-9507-DEBEF50982C7}" destId="{BFA3489D-A88A-432A-A4AD-224215D2E872}" srcOrd="1" destOrd="0" parTransId="{51AFA5EE-8A94-406C-AE2F-5643109C88DB}" sibTransId="{BE1BBDE7-380A-4FA5-92B1-F61FB762C67C}"/>
    <dgm:cxn modelId="{18248667-1305-423B-805C-C4D40AB1BE85}" type="presOf" srcId="{908F9CBE-6307-4A99-BB37-0E15B907503D}" destId="{F6412545-8FDE-441F-99E5-44772D2840B4}" srcOrd="0" destOrd="0" presId="urn:microsoft.com/office/officeart/2005/8/layout/vList2"/>
    <dgm:cxn modelId="{34159950-00C9-4245-B038-8DDF65F5F6C3}" srcId="{21218EC3-DF16-48A7-9507-DEBEF50982C7}" destId="{908F9CBE-6307-4A99-BB37-0E15B907503D}" srcOrd="2" destOrd="0" parTransId="{9188EAF9-0B0D-48CB-AF97-575D80BCD7FD}" sibTransId="{2A1010C1-1C97-401C-963E-A16D1951172B}"/>
    <dgm:cxn modelId="{74062EAB-59F0-405B-BF30-CF0345FC5188}" srcId="{21218EC3-DF16-48A7-9507-DEBEF50982C7}" destId="{B7A4706D-0308-4C98-84B4-F4A5888C464C}" srcOrd="0" destOrd="0" parTransId="{B6FA5F10-761E-451E-BD72-70F0B36E2EE3}" sibTransId="{0DA8EF1E-49D8-4484-960B-F6C0872799B5}"/>
    <dgm:cxn modelId="{BAA409CB-D568-478F-A213-56B42ECC4D73}" type="presOf" srcId="{B7A4706D-0308-4C98-84B4-F4A5888C464C}" destId="{C594FCE3-78B9-471E-8EA6-C202A61A151C}" srcOrd="0" destOrd="0" presId="urn:microsoft.com/office/officeart/2005/8/layout/vList2"/>
    <dgm:cxn modelId="{7676E2D4-6C49-4B42-ACBF-AB9BC54E3C06}" type="presOf" srcId="{BFA3489D-A88A-432A-A4AD-224215D2E872}" destId="{63DCCA90-C4DE-44FC-8D2F-6D772B4B3C2B}" srcOrd="0" destOrd="0" presId="urn:microsoft.com/office/officeart/2005/8/layout/vList2"/>
    <dgm:cxn modelId="{F6F25CDA-64C6-4246-A47D-46CCD40CB7F6}" type="presOf" srcId="{21218EC3-DF16-48A7-9507-DEBEF50982C7}" destId="{63E0D160-0D6D-4333-BDE7-EC9CBF7568C7}" srcOrd="0" destOrd="0" presId="urn:microsoft.com/office/officeart/2005/8/layout/vList2"/>
    <dgm:cxn modelId="{A8D28AA4-2AA4-4080-99DA-2651C1323398}" type="presParOf" srcId="{63E0D160-0D6D-4333-BDE7-EC9CBF7568C7}" destId="{C594FCE3-78B9-471E-8EA6-C202A61A151C}" srcOrd="0" destOrd="0" presId="urn:microsoft.com/office/officeart/2005/8/layout/vList2"/>
    <dgm:cxn modelId="{13A8B4F2-2780-4EEA-A66A-8BB186A2B35F}" type="presParOf" srcId="{63E0D160-0D6D-4333-BDE7-EC9CBF7568C7}" destId="{A7C29332-CDB4-4059-A0E7-18DA544E85FE}" srcOrd="1" destOrd="0" presId="urn:microsoft.com/office/officeart/2005/8/layout/vList2"/>
    <dgm:cxn modelId="{4A150E1B-D08C-4831-B88C-42E1D83F55D7}" type="presParOf" srcId="{63E0D160-0D6D-4333-BDE7-EC9CBF7568C7}" destId="{63DCCA90-C4DE-44FC-8D2F-6D772B4B3C2B}" srcOrd="2" destOrd="0" presId="urn:microsoft.com/office/officeart/2005/8/layout/vList2"/>
    <dgm:cxn modelId="{6151CCFF-7AA5-470A-A577-C0B6AEFB7233}" type="presParOf" srcId="{63E0D160-0D6D-4333-BDE7-EC9CBF7568C7}" destId="{7E544F09-4F06-45BE-8701-E166EFBCA1B0}" srcOrd="3" destOrd="0" presId="urn:microsoft.com/office/officeart/2005/8/layout/vList2"/>
    <dgm:cxn modelId="{5C3F50C3-7CB9-4AFC-809B-00E0C590CFED}" type="presParOf" srcId="{63E0D160-0D6D-4333-BDE7-EC9CBF7568C7}" destId="{F6412545-8FDE-441F-99E5-44772D2840B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4FCE3-78B9-471E-8EA6-C202A61A151C}">
      <dsp:nvSpPr>
        <dsp:cNvPr id="0" name=""/>
        <dsp:cNvSpPr/>
      </dsp:nvSpPr>
      <dsp:spPr>
        <a:xfrm>
          <a:off x="0" y="40773"/>
          <a:ext cx="91440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                    </a:t>
          </a:r>
          <a:r>
            <a:rPr lang="pl-PL" sz="4400" kern="1200" dirty="0" err="1"/>
            <a:t>silence</a:t>
          </a:r>
          <a:r>
            <a:rPr lang="pl-PL" sz="4400" kern="1200" dirty="0"/>
            <a:t> of the </a:t>
          </a:r>
          <a:r>
            <a:rPr lang="pl-PL" sz="4400" kern="1200" dirty="0" err="1"/>
            <a:t>sleep</a:t>
          </a:r>
          <a:r>
            <a:rPr lang="pl-PL" sz="4400" kern="1200" dirty="0"/>
            <a:t> </a:t>
          </a:r>
          <a:endParaRPr lang="en-US" sz="4400" kern="1200" dirty="0"/>
        </a:p>
      </dsp:txBody>
      <dsp:txXfrm>
        <a:off x="51517" y="92290"/>
        <a:ext cx="9040966" cy="952306"/>
      </dsp:txXfrm>
    </dsp:sp>
    <dsp:sp modelId="{63DCCA90-C4DE-44FC-8D2F-6D772B4B3C2B}">
      <dsp:nvSpPr>
        <dsp:cNvPr id="0" name=""/>
        <dsp:cNvSpPr/>
      </dsp:nvSpPr>
      <dsp:spPr>
        <a:xfrm>
          <a:off x="0" y="1237119"/>
          <a:ext cx="91440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          główny bohater Jacob </a:t>
          </a:r>
          <a:r>
            <a:rPr lang="pl-PL" sz="4400" kern="1200" dirty="0" err="1"/>
            <a:t>Reeves</a:t>
          </a:r>
          <a:endParaRPr lang="en-US" sz="4400" kern="1200" dirty="0"/>
        </a:p>
      </dsp:txBody>
      <dsp:txXfrm>
        <a:off x="51517" y="1288636"/>
        <a:ext cx="9040966" cy="952306"/>
      </dsp:txXfrm>
    </dsp:sp>
    <dsp:sp modelId="{F6412545-8FDE-441F-99E5-44772D2840B4}">
      <dsp:nvSpPr>
        <dsp:cNvPr id="0" name=""/>
        <dsp:cNvSpPr/>
      </dsp:nvSpPr>
      <dsp:spPr>
        <a:xfrm>
          <a:off x="0" y="2404893"/>
          <a:ext cx="91440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       postanowił popełnić samobójstwo</a:t>
          </a:r>
          <a:endParaRPr lang="en-US" sz="4400" kern="1200" dirty="0"/>
        </a:p>
      </dsp:txBody>
      <dsp:txXfrm>
        <a:off x="51517" y="2456410"/>
        <a:ext cx="9040966" cy="952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53B5411-7FD3-4590-92E4-EB717A3197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9686925" y="258763"/>
            <a:ext cx="19373850" cy="14530387"/>
          </a:xfrm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3B5411-7FD3-4590-92E4-EB717A319721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966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392113"/>
            <a:fld id="{69D5A4D6-D71C-443E-BCA9-38ABAEEB909A}" type="slidenum">
              <a:rPr lang="en-GB" smtClean="0">
                <a:latin typeface="Times New Roman" pitchFamily="18" charset="0"/>
              </a:rPr>
              <a:pPr defTabSz="392113"/>
              <a:t>14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3881438" y="8688388"/>
            <a:ext cx="2971800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5988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9775" algn="l"/>
                <a:tab pos="7483475" algn="l"/>
                <a:tab pos="7877175" algn="l"/>
              </a:tabLst>
            </a:pPr>
            <a:fld id="{B1C314E9-4D4E-47A1-ADC4-B54FF3BF22A4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5988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9775" algn="l"/>
                  <a:tab pos="7483475" algn="l"/>
                  <a:tab pos="7877175" algn="l"/>
                </a:tabLst>
              </a:pPr>
              <a:t>14</a:t>
            </a:fld>
            <a:endParaRPr lang="en-GB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6436" name="Text Box 2"/>
          <p:cNvSpPr txBox="1">
            <a:spLocks noChangeArrowheads="1"/>
          </p:cNvSpPr>
          <p:nvPr/>
        </p:nvSpPr>
        <p:spPr bwMode="auto">
          <a:xfrm>
            <a:off x="3881438" y="8688388"/>
            <a:ext cx="297497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5988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9775" algn="l"/>
                <a:tab pos="7483475" algn="l"/>
                <a:tab pos="7877175" algn="l"/>
              </a:tabLst>
            </a:pPr>
            <a:fld id="{6248413D-DE31-46C8-ADCC-5B92E912BC2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5988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9775" algn="l"/>
                  <a:tab pos="7483475" algn="l"/>
                  <a:tab pos="7877175" algn="l"/>
                </a:tabLst>
              </a:pPr>
              <a:t>14</a:t>
            </a:fld>
            <a:endParaRPr lang="en-GB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6437" name="Text Box 3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/>
          <a:p>
            <a:endParaRPr lang="pl-PL">
              <a:ea typeface="msmincho" charset="0"/>
              <a:cs typeface="msmincho" charset="0"/>
            </a:endParaRPr>
          </a:p>
        </p:txBody>
      </p:sp>
      <p:sp>
        <p:nvSpPr>
          <p:cNvPr id="14643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9686925" y="258763"/>
            <a:ext cx="19373850" cy="14530387"/>
          </a:xfrm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464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9686925" y="258763"/>
            <a:ext cx="19373850" cy="14530387"/>
          </a:xfrm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48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9686925" y="258763"/>
            <a:ext cx="19373850" cy="14530387"/>
          </a:xfrm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36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9686925" y="258763"/>
            <a:ext cx="19373850" cy="14530387"/>
          </a:xfrm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283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9686925" y="258763"/>
            <a:ext cx="19373850" cy="14530387"/>
          </a:xfrm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45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9686925" y="258763"/>
            <a:ext cx="19373850" cy="14530387"/>
          </a:xfrm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770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9686925" y="258763"/>
            <a:ext cx="19373850" cy="14530387"/>
          </a:xfrm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3B5411-7FD3-4590-92E4-EB717A319721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4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Prostokąt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Prostokąt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2" y="4343400"/>
            <a:ext cx="7772400" cy="1975104"/>
          </a:xfrm>
        </p:spPr>
        <p:txBody>
          <a:bodyPr/>
          <a:lstStyle>
            <a:lvl1pPr marR="9142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2" y="2834640"/>
            <a:ext cx="7772400" cy="1508760"/>
          </a:xfrm>
        </p:spPr>
        <p:txBody>
          <a:bodyPr lIns="10056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5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6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7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C93784-46B3-45CE-B39B-079F44BCAF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99A4-2664-4994-A2B9-62742F7AF8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981200" cy="5851525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2" y="274641"/>
            <a:ext cx="5867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9D82-5AB1-477E-994A-C054F4C89C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804C8-F502-44C8-8763-B71A9481D9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pl-PL" noProof="0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0F10-4625-490D-911B-B16DC51D27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E58E-4478-453D-8E82-7AF0FFAEEE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7FBE7-787E-438E-9CC5-143161D799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/>
          </a:p>
        </p:txBody>
      </p:sp>
      <p:sp>
        <p:nvSpPr>
          <p:cNvPr id="5" name="Dowolny kształt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/>
          </a:p>
        </p:txBody>
      </p:sp>
      <p:sp>
        <p:nvSpPr>
          <p:cNvPr id="6" name="Dowolny kształt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/>
          </a:p>
        </p:txBody>
      </p:sp>
      <p:sp>
        <p:nvSpPr>
          <p:cNvPr id="7" name="Dowolny kształt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/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/>
          </a:p>
        </p:txBody>
      </p:sp>
      <p:sp>
        <p:nvSpPr>
          <p:cNvPr id="14" name="Dowolny kształt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/>
          </a:p>
        </p:txBody>
      </p:sp>
      <p:sp>
        <p:nvSpPr>
          <p:cNvPr id="19" name="Prostokąt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Prostokąt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Prostokąt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Prostokąt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79" bIns="0"/>
          <a:lstStyle>
            <a:lvl1pPr marL="548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6"/>
            <a:ext cx="8156448" cy="777240"/>
          </a:xfrm>
        </p:spPr>
        <p:txBody>
          <a:bodyPr tIns="63994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71392D-EB6D-45D2-99C6-ECA4E9675C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6"/>
            <a:ext cx="8229600" cy="914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D39810-9053-48A0-8785-2C36F070FA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Prostokąt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Prostokąt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rostokąt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Prostokąt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Prostokąt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rostokąt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Prostokąt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6" y="512066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37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37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9F99AF-8AB2-42F6-9BF7-DA5DFA2714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2" y="512066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8C50-63F9-44BD-9767-F40F25B646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A8DAC7-48EA-4763-B460-2C5CCA6F64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2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53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4A6A-6354-4ADF-85FD-1DBA53EDCC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Łącznik prosty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a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Łącznik prosty 7"/>
            <p:cNvCxnSpPr/>
            <p:nvPr/>
          </p:nvCxnSpPr>
          <p:spPr>
            <a:xfrm rot="16200000">
              <a:off x="6663593" y="1271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 rot="5400000" flipH="1">
              <a:off x="6744513" y="12703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a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Łącznik prosty 11"/>
            <p:cNvCxnSpPr/>
            <p:nvPr/>
          </p:nvCxnSpPr>
          <p:spPr>
            <a:xfrm rot="16200000">
              <a:off x="6663593" y="1271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5400000" flipH="1">
              <a:off x="6744513" y="12703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a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Łącznik prosty 15"/>
            <p:cNvCxnSpPr/>
            <p:nvPr/>
          </p:nvCxnSpPr>
          <p:spPr>
            <a:xfrm rot="16200000">
              <a:off x="6663592" y="12713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rot="5400000" flipH="1">
              <a:off x="6744512" y="1270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26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0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876B40-10C6-4C32-8DD7-CE55070410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rostokąt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Prostokąt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lIns="91420" tIns="45711" rIns="91420" bIns="45711" anchor="t">
            <a:no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5372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lIns="91420" tIns="45711" rIns="91420" bIns="45711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lIns="91420" tIns="45711" rIns="91420" bIns="45711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lIns="91420" tIns="45711" rIns="91420" bIns="45711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4E098C5-4578-454C-A253-74A4C19BE2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99" r:id="rId1"/>
    <p:sldLayoutId id="2147484491" r:id="rId2"/>
    <p:sldLayoutId id="2147484500" r:id="rId3"/>
    <p:sldLayoutId id="2147484501" r:id="rId4"/>
    <p:sldLayoutId id="2147484502" r:id="rId5"/>
    <p:sldLayoutId id="2147484492" r:id="rId6"/>
    <p:sldLayoutId id="2147484503" r:id="rId7"/>
    <p:sldLayoutId id="2147484493" r:id="rId8"/>
    <p:sldLayoutId id="2147484504" r:id="rId9"/>
    <p:sldLayoutId id="2147484494" r:id="rId10"/>
    <p:sldLayoutId id="2147484495" r:id="rId11"/>
    <p:sldLayoutId id="2147484496" r:id="rId12"/>
    <p:sldLayoutId id="2147484497" r:id="rId13"/>
    <p:sldLayoutId id="2147484498" r:id="rId14"/>
  </p:sldLayoutIdLst>
  <p:transition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106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21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316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421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09575" indent="-341313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5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27013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79550" indent="-207963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574" indent="-21026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558" indent="-1828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542" indent="-1828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526" indent="-1828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6"/>
          <p:cNvGrpSpPr>
            <a:grpSpLocks/>
          </p:cNvGrpSpPr>
          <p:nvPr/>
        </p:nvGrpSpPr>
        <p:grpSpPr bwMode="auto">
          <a:xfrm>
            <a:off x="1339200" y="1368381"/>
            <a:ext cx="6465600" cy="4121239"/>
            <a:chOff x="1476808" y="899517"/>
            <a:chExt cx="7127008" cy="4541766"/>
          </a:xfrm>
        </p:grpSpPr>
        <p:pic>
          <p:nvPicPr>
            <p:cNvPr id="3075" name="Obraz 3" descr="LOGO auxilium big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6136" y="899517"/>
              <a:ext cx="3168352" cy="317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" name="pole tekstowe 4"/>
            <p:cNvSpPr txBox="1">
              <a:spLocks noChangeArrowheads="1"/>
            </p:cNvSpPr>
            <p:nvPr/>
          </p:nvSpPr>
          <p:spPr bwMode="auto">
            <a:xfrm>
              <a:off x="1476808" y="4355901"/>
              <a:ext cx="7127008" cy="1085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pl-PL" sz="2900" dirty="0">
                  <a:latin typeface="Corbel" panose="020B0503020204020204" pitchFamily="34" charset="0"/>
                </a:rPr>
                <a:t>CENTRUM DORADCZO -SZKOLENIOWE AUXILIUM</a:t>
              </a:r>
            </a:p>
          </p:txBody>
        </p:sp>
      </p:grp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DCEC3CA-74C8-4D4E-80A7-40DC473325D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84721"/>
            <a:ext cx="9144000" cy="79600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b="1" dirty="0"/>
              <a:t> ZACHOWANIA POPRZEDZAJĄCE ZAINTERESOWANIA OBSZAREM ŚMIERCI, FORAMI SAMOBÓJCÓW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8FE4FF0-AA07-4C6E-AA9E-CAB5FD5BCF4D}"/>
              </a:ext>
            </a:extLst>
          </p:cNvPr>
          <p:cNvSpPr txBox="1"/>
          <p:nvPr/>
        </p:nvSpPr>
        <p:spPr>
          <a:xfrm>
            <a:off x="701824" y="2231866"/>
            <a:ext cx="7740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NIEBIESKI WIELORYB</a:t>
            </a:r>
          </a:p>
          <a:p>
            <a:pPr algn="ctr"/>
            <a:r>
              <a:rPr lang="pl-PL" sz="2800" dirty="0"/>
              <a:t>SLENDER MAN</a:t>
            </a:r>
          </a:p>
          <a:p>
            <a:pPr algn="ctr"/>
            <a:r>
              <a:rPr lang="pl-PL" sz="2800" dirty="0"/>
              <a:t>STRASZNY GOOFY</a:t>
            </a:r>
          </a:p>
          <a:p>
            <a:pPr algn="ctr"/>
            <a:r>
              <a:rPr lang="pl-PL" sz="2800" dirty="0"/>
              <a:t>CREEPYPASTA</a:t>
            </a:r>
          </a:p>
          <a:p>
            <a:pPr algn="ctr"/>
            <a:r>
              <a:rPr lang="pl-PL" sz="2800" dirty="0"/>
              <a:t>LALKA MOMO</a:t>
            </a:r>
          </a:p>
        </p:txBody>
      </p:sp>
      <p:pic>
        <p:nvPicPr>
          <p:cNvPr id="2" name="Picture 3" descr="C:\Users\Piotr\Desktop\PEDAGOGICZNE WSZYSTKO\Slenderman1.jpg">
            <a:extLst>
              <a:ext uri="{FF2B5EF4-FFF2-40B4-BE49-F238E27FC236}">
                <a16:creationId xmlns:a16="http://schemas.microsoft.com/office/drawing/2014/main" id="{025F6514-D171-CC58-F8B1-87B3BEE15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222140"/>
            <a:ext cx="2040947" cy="288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osoba, ekran, ciemny&#10;&#10;Opis wygenerowany automatycznie">
            <a:extLst>
              <a:ext uri="{FF2B5EF4-FFF2-40B4-BE49-F238E27FC236}">
                <a16:creationId xmlns:a16="http://schemas.microsoft.com/office/drawing/2014/main" id="{64570190-A72E-44D2-95A1-BB201B537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980728"/>
            <a:ext cx="4392488" cy="2748443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67544" y="414908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buSzPct val="110000"/>
            </a:pPr>
            <a:r>
              <a:rPr lang="pl-PL" sz="2000" b="1" dirty="0"/>
              <a:t>ANIME KULTURA MANGI  WPŁYWY JAPOŃSKIE</a:t>
            </a:r>
          </a:p>
          <a:p>
            <a:pPr algn="ctr">
              <a:buClr>
                <a:schemeClr val="bg1"/>
              </a:buClr>
              <a:buSzPct val="110000"/>
            </a:pPr>
            <a:endParaRPr lang="pl-PL" sz="2000" b="1" dirty="0"/>
          </a:p>
          <a:p>
            <a:pPr algn="ctr">
              <a:buClr>
                <a:schemeClr val="bg1"/>
              </a:buClr>
              <a:buSzPct val="110000"/>
            </a:pPr>
            <a:r>
              <a:rPr lang="pl-PL" sz="2000" b="1" dirty="0"/>
              <a:t>GŁÓWNY BOHATER OSAMU DAZAI JEST ZAFASCYNOWANY SAMOBÓJSTWEM, GŁÓWNA OŚ FABULARNA ZBUDOWANA JEST NA PRÓBACH SAMOBÓJCZYCH </a:t>
            </a:r>
          </a:p>
          <a:p>
            <a:pPr algn="ctr">
              <a:buClr>
                <a:schemeClr val="bg1"/>
              </a:buClr>
              <a:buSzPct val="110000"/>
            </a:pPr>
            <a:endParaRPr lang="pl-PL" sz="2000" b="1" dirty="0"/>
          </a:p>
          <a:p>
            <a:pPr algn="ctr">
              <a:buClr>
                <a:schemeClr val="bg1"/>
              </a:buClr>
              <a:buSzPct val="110000"/>
            </a:pPr>
            <a:r>
              <a:rPr lang="pl-PL" sz="2000" b="1" dirty="0"/>
              <a:t>POWSTANIE EFEKTU COPYCAT (NAŚLADOWANIA)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0" y="184721"/>
            <a:ext cx="9144000" cy="7960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3200" b="1" dirty="0"/>
              <a:t>WPŁYW GIER, KOMIKSÓW O ŚMIERCI NA PSYCHIKĘ DZIECI I MŁODZIEŻY BUDOWANIE ZAINTERESOWANIA FORAMI SAMOBÓJCÓW</a:t>
            </a:r>
            <a:endParaRPr lang="en-GB" sz="3200" b="1" dirty="0"/>
          </a:p>
        </p:txBody>
      </p:sp>
      <p:pic>
        <p:nvPicPr>
          <p:cNvPr id="5" name="Obraz 4" descr="Obraz zawierający kreskówka, zrzut ekranu, anime, Grafika CG&#10;&#10;Opis wygenerowany automatycznie">
            <a:extLst>
              <a:ext uri="{FF2B5EF4-FFF2-40B4-BE49-F238E27FC236}">
                <a16:creationId xmlns:a16="http://schemas.microsoft.com/office/drawing/2014/main" id="{2DC663F9-A60B-55E5-9B6B-069DF24EF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2794637" cy="160056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2716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Gry destrukcyjne dotyczące samobójstw        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  zainteresowanie śmiercią w sieci</a:t>
            </a:r>
          </a:p>
        </p:txBody>
      </p:sp>
      <p:graphicFrame>
        <p:nvGraphicFramePr>
          <p:cNvPr id="1029" name="Symbol zastępczy zawartości 4">
            <a:extLst>
              <a:ext uri="{FF2B5EF4-FFF2-40B4-BE49-F238E27FC236}">
                <a16:creationId xmlns:a16="http://schemas.microsoft.com/office/drawing/2014/main" id="{09267A34-126D-4558-8FAB-A50167A4672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0" y="3356992"/>
          <a:ext cx="9144000" cy="35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Obraz zawierający osoba, sylwetka, ciemny&#10;&#10;Opis wygenerowany automatycznie">
            <a:extLst>
              <a:ext uri="{FF2B5EF4-FFF2-40B4-BE49-F238E27FC236}">
                <a16:creationId xmlns:a16="http://schemas.microsoft.com/office/drawing/2014/main" id="{CE2F69B3-D100-4813-9F41-08761A51DF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696744" cy="2160240"/>
          </a:xfrm>
          <a:prstGeom prst="rect">
            <a:avLst/>
          </a:prstGeom>
        </p:spPr>
      </p:pic>
      <p:pic>
        <p:nvPicPr>
          <p:cNvPr id="2" name="Obraz 10" descr="18Rating.png">
            <a:extLst>
              <a:ext uri="{FF2B5EF4-FFF2-40B4-BE49-F238E27FC236}">
                <a16:creationId xmlns:a16="http://schemas.microsoft.com/office/drawing/2014/main" id="{A451EF08-157D-DD29-8F1A-E9DF6FDE17D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680" y="1196752"/>
            <a:ext cx="22219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463042"/>
      </p:ext>
    </p:extLst>
  </p:cSld>
  <p:clrMapOvr>
    <a:masterClrMapping/>
  </p:clrMapOvr>
  <p:transition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osoba, ekran, ciemny&#10;&#10;Opis wygenerowany automatycznie">
            <a:extLst>
              <a:ext uri="{FF2B5EF4-FFF2-40B4-BE49-F238E27FC236}">
                <a16:creationId xmlns:a16="http://schemas.microsoft.com/office/drawing/2014/main" id="{64570190-A72E-44D2-95A1-BB201B537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980728"/>
            <a:ext cx="4392488" cy="2748443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67544" y="414908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buSzPct val="110000"/>
            </a:pPr>
            <a:r>
              <a:rPr lang="pl-PL" sz="2000" b="1" dirty="0"/>
              <a:t>CIĄGŁE PORÓWNYWANIE SIĘ Z INNYMI WYWOŁUJĄCE STANY DEPRESYJNE, OBNIŻONE POCZUCIE WŁASNEJ WARTOŚCI  </a:t>
            </a:r>
          </a:p>
          <a:p>
            <a:pPr algn="ctr">
              <a:buClr>
                <a:schemeClr val="bg1"/>
              </a:buClr>
              <a:buSzPct val="110000"/>
            </a:pPr>
            <a:endParaRPr lang="pl-PL" sz="2000" dirty="0"/>
          </a:p>
          <a:p>
            <a:pPr algn="ctr">
              <a:buClr>
                <a:schemeClr val="bg1"/>
              </a:buClr>
              <a:buSzPct val="110000"/>
            </a:pPr>
            <a:r>
              <a:rPr lang="pl-PL" sz="2000" b="1" dirty="0"/>
              <a:t>NIEBEZPIECZNE ALGORYTMY NP. TIK-TOKA </a:t>
            </a:r>
          </a:p>
          <a:p>
            <a:pPr algn="ctr">
              <a:buClr>
                <a:schemeClr val="bg1"/>
              </a:buClr>
              <a:buSzPct val="110000"/>
            </a:pPr>
            <a:endParaRPr lang="pl-PL" sz="2000" b="1" dirty="0"/>
          </a:p>
          <a:p>
            <a:pPr algn="ctr">
              <a:buClr>
                <a:schemeClr val="bg1"/>
              </a:buClr>
              <a:buSzPct val="110000"/>
            </a:pPr>
            <a:r>
              <a:rPr lang="pl-PL" sz="2000" b="1" dirty="0"/>
              <a:t>POCZUCIE NIESPEŁNIENIA, NIEATRAKCYJNOŚCI NP.INSTAGRAM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0" y="184721"/>
            <a:ext cx="9144000" cy="7960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3200" b="1" dirty="0"/>
              <a:t>DYKTATURA SZCZĘŚCIA NA PORTALACH SPOŁECZNOŚCIOWYCH ICH WPŁYW NA FORA SAMOBÓJCÓW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343675041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88950" y="1552473"/>
            <a:ext cx="8491538" cy="1219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885" tIns="41442" rIns="82885" bIns="41442" anchor="ctr"/>
          <a:lstStyle/>
          <a:p>
            <a:endParaRPr lang="pl-PL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-605" y="1380188"/>
            <a:ext cx="9144000" cy="1044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190063" lvl="1" algn="ctr" defTabSz="406044">
              <a:lnSpc>
                <a:spcPct val="93000"/>
              </a:lnSpc>
              <a:tabLst>
                <a:tab pos="190063" algn="l"/>
                <a:tab pos="596107" algn="l"/>
                <a:tab pos="1003591" algn="l"/>
                <a:tab pos="1411075" algn="l"/>
                <a:tab pos="1818559" algn="l"/>
                <a:tab pos="2226042" algn="l"/>
                <a:tab pos="2632086" algn="l"/>
                <a:tab pos="3039570" algn="l"/>
                <a:tab pos="3447053" algn="l"/>
                <a:tab pos="3854537" algn="l"/>
                <a:tab pos="4262021" algn="l"/>
                <a:tab pos="4668065" algn="l"/>
                <a:tab pos="5075548" algn="l"/>
                <a:tab pos="5483032" algn="l"/>
                <a:tab pos="5890516" algn="l"/>
                <a:tab pos="6298000" algn="l"/>
                <a:tab pos="6705484" algn="l"/>
                <a:tab pos="7111528" algn="l"/>
                <a:tab pos="7519012" algn="l"/>
                <a:tab pos="7926496" algn="l"/>
                <a:tab pos="8333979" algn="l"/>
              </a:tabLst>
              <a:defRPr/>
            </a:pPr>
            <a:r>
              <a:rPr lang="pl-PL" sz="4000" b="1" dirty="0">
                <a:latin typeface="+mn-lt"/>
              </a:rPr>
              <a:t>D</a:t>
            </a:r>
            <a:r>
              <a:rPr lang="en-GB" sz="4000" b="1" dirty="0" err="1">
                <a:latin typeface="+mn-lt"/>
              </a:rPr>
              <a:t>ziękuję</a:t>
            </a:r>
            <a:r>
              <a:rPr lang="en-GB" sz="4000" b="1" dirty="0">
                <a:latin typeface="+mn-lt"/>
              </a:rPr>
              <a:t> za </a:t>
            </a:r>
            <a:r>
              <a:rPr lang="en-GB" sz="4000" b="1" dirty="0" err="1">
                <a:latin typeface="+mn-lt"/>
              </a:rPr>
              <a:t>uwagę</a:t>
            </a:r>
            <a:endParaRPr lang="en-GB" sz="4000" b="1" dirty="0">
              <a:latin typeface="+mn-lt"/>
            </a:endParaRPr>
          </a:p>
        </p:txBody>
      </p:sp>
      <p:pic>
        <p:nvPicPr>
          <p:cNvPr id="7" name="Obraz 6" descr="LOGO auxilium.jpg"/>
          <p:cNvPicPr>
            <a:picLocks noChangeAspect="1"/>
          </p:cNvPicPr>
          <p:nvPr/>
        </p:nvPicPr>
        <p:blipFill rotWithShape="1">
          <a:blip r:embed="rId3" cstate="print"/>
          <a:srcRect b="14840"/>
          <a:stretch/>
        </p:blipFill>
        <p:spPr>
          <a:xfrm>
            <a:off x="3624751" y="3130106"/>
            <a:ext cx="1894498" cy="1930163"/>
          </a:xfrm>
          <a:prstGeom prst="rect">
            <a:avLst/>
          </a:prstGeom>
        </p:spPr>
      </p:pic>
      <p:sp>
        <p:nvSpPr>
          <p:cNvPr id="10" name="pole tekstowe 4">
            <a:extLst>
              <a:ext uri="{FF2B5EF4-FFF2-40B4-BE49-F238E27FC236}">
                <a16:creationId xmlns:a16="http://schemas.microsoft.com/office/drawing/2014/main" id="{27658789-3269-4350-B18E-8FDB007E8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595" y="5170035"/>
            <a:ext cx="646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sz="1400" dirty="0">
                <a:latin typeface="Corbel" panose="020B0503020204020204" pitchFamily="34" charset="0"/>
              </a:rPr>
              <a:t>CENTRUM DORADCZO -SZKOLENIOWE AUXILIUM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696FA16-A0F6-4B82-8622-88BC0648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8DAC7-48EA-4763-B460-2C5CCA6F6400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pic>
        <p:nvPicPr>
          <p:cNvPr id="5" name="Obraz 4" descr="Obraz zawierający ciemny&#10;&#10;Opis wygenerowany automatycznie">
            <a:extLst>
              <a:ext uri="{FF2B5EF4-FFF2-40B4-BE49-F238E27FC236}">
                <a16:creationId xmlns:a16="http://schemas.microsoft.com/office/drawing/2014/main" id="{50ECDF78-18ED-409E-9C06-F748B2E7D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923157"/>
            <a:ext cx="6696744" cy="447079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1BB021D-A404-481E-B165-4A9975DF41B6}"/>
              </a:ext>
            </a:extLst>
          </p:cNvPr>
          <p:cNvSpPr txBox="1"/>
          <p:nvPr/>
        </p:nvSpPr>
        <p:spPr>
          <a:xfrm>
            <a:off x="0" y="908720"/>
            <a:ext cx="91440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atin typeface="+mn-lt"/>
                <a:ea typeface="Verdana" panose="020B0604030504040204" pitchFamily="34" charset="0"/>
              </a:rPr>
              <a:t>MECHANIZMY DESTRUKCYJNE      </a:t>
            </a:r>
          </a:p>
          <a:p>
            <a:r>
              <a:rPr lang="pl-PL" sz="3200" b="1" dirty="0">
                <a:latin typeface="+mn-lt"/>
                <a:ea typeface="Verdana" panose="020B0604030504040204" pitchFamily="34" charset="0"/>
              </a:rPr>
              <a:t>  NIEBEZPIECZNE ZACHOWANIA DZIECI  W SIECI</a:t>
            </a:r>
          </a:p>
          <a:p>
            <a:endParaRPr lang="pl-PL" sz="3600" b="1" dirty="0">
              <a:latin typeface="+mn-lt"/>
              <a:ea typeface="Verdana" panose="020B0604030504040204" pitchFamily="34" charset="0"/>
            </a:endParaRPr>
          </a:p>
          <a:p>
            <a:r>
              <a:rPr lang="pl-PL" sz="3600" b="1" dirty="0">
                <a:latin typeface="+mn-lt"/>
                <a:ea typeface="Verdana" panose="020B0604030504040204" pitchFamily="34" charset="0"/>
              </a:rPr>
              <a:t>                         FORA SAMOBÓJCÓW</a:t>
            </a:r>
          </a:p>
        </p:txBody>
      </p:sp>
    </p:spTree>
    <p:extLst>
      <p:ext uri="{BB962C8B-B14F-4D97-AF65-F5344CB8AC3E}">
        <p14:creationId xmlns:p14="http://schemas.microsoft.com/office/powerpoint/2010/main" val="403811803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0" y="116633"/>
            <a:ext cx="9144000" cy="6455618"/>
          </a:xfrm>
        </p:spPr>
        <p:txBody>
          <a:bodyPr/>
          <a:lstStyle/>
          <a:p>
            <a:pPr algn="ctr"/>
            <a:br>
              <a:rPr lang="pl-PL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FORA SAMOBÓJCÓW</a:t>
            </a: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NIEFORMALNE OKREŚLENIE  </a:t>
            </a:r>
            <a:br>
              <a:rPr lang="pl-PL" sz="36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br>
              <a:rPr lang="pl-PL" sz="3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pl-PL" sz="36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DEFINICJA ZJAWISKA</a:t>
            </a:r>
            <a:br>
              <a:rPr lang="pl-PL" sz="3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br>
              <a:rPr lang="pl-PL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pl-PL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„CHCEZABIC.PL” </a:t>
            </a:r>
          </a:p>
        </p:txBody>
      </p:sp>
      <p:pic>
        <p:nvPicPr>
          <p:cNvPr id="4" name="Obraz 3" descr="Obraz zawierający osoba&#10;&#10;Opis wygenerowany automatycznie">
            <a:extLst>
              <a:ext uri="{FF2B5EF4-FFF2-40B4-BE49-F238E27FC236}">
                <a16:creationId xmlns:a16="http://schemas.microsoft.com/office/drawing/2014/main" id="{EEDD1BB6-59AC-4900-8BA0-7F96CFE8A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86934"/>
            <a:ext cx="2232248" cy="405443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0" y="116633"/>
            <a:ext cx="9144000" cy="6455618"/>
          </a:xfrm>
        </p:spPr>
        <p:txBody>
          <a:bodyPr/>
          <a:lstStyle/>
          <a:p>
            <a:br>
              <a:rPr lang="pl-PL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</a:t>
            </a: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FORA SAMOBÓJCÓW</a:t>
            </a: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    </a:t>
            </a: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   autoagresywni.pl</a:t>
            </a: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„jedynym powodem dla którego żyję jest </a:t>
            </a:r>
            <a:b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brak odwagi na samobójstwo”</a:t>
            </a:r>
            <a:b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      </a:t>
            </a:r>
            <a:r>
              <a:rPr lang="pl-PL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wpis 2023 </a:t>
            </a:r>
            <a:r>
              <a:rPr lang="pl-PL" sz="32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Śugestia</a:t>
            </a:r>
            <a:r>
              <a:rPr lang="pl-PL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</a:t>
            </a:r>
            <a:br>
              <a:rPr lang="pl-PL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               </a:t>
            </a:r>
            <a:r>
              <a:rPr lang="pl-PL" sz="16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(wpis oryginalny)</a:t>
            </a:r>
            <a:br>
              <a:rPr lang="pl-PL" sz="36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br>
              <a:rPr lang="pl-PL" sz="3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br>
              <a:rPr lang="pl-PL" sz="3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br>
              <a:rPr lang="pl-PL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pl-PL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Obraz 3" descr="Obraz zawierający osoba&#10;&#10;Opis wygenerowany automatycznie">
            <a:extLst>
              <a:ext uri="{FF2B5EF4-FFF2-40B4-BE49-F238E27FC236}">
                <a16:creationId xmlns:a16="http://schemas.microsoft.com/office/drawing/2014/main" id="{EEDD1BB6-59AC-4900-8BA0-7F96CFE8A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3"/>
            <a:ext cx="1728192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73077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0" y="116633"/>
            <a:ext cx="9144000" cy="6455618"/>
          </a:xfrm>
        </p:spPr>
        <p:txBody>
          <a:bodyPr/>
          <a:lstStyle/>
          <a:p>
            <a:br>
              <a:rPr lang="pl-PL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</a:t>
            </a: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FORA SAMOBÓJCÓW</a:t>
            </a: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    </a:t>
            </a: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    autoagresywni.pl</a:t>
            </a: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„też nie mam siły trzeba będzie jakieś</a:t>
            </a:r>
            <a:b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nowe tabletki wziąć, ale ja już chyba   </a:t>
            </a:r>
            <a:b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wszystkie próbowałem” </a:t>
            </a:r>
            <a:b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</a:t>
            </a:r>
            <a:r>
              <a:rPr lang="pl-PL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odpowiedź 2023 R.de Valentino</a:t>
            </a:r>
            <a:br>
              <a:rPr lang="pl-PL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             </a:t>
            </a:r>
            <a:r>
              <a:rPr lang="pl-PL" sz="1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(wpis oryginalny)</a:t>
            </a:r>
            <a:br>
              <a:rPr lang="pl-PL" sz="36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br>
              <a:rPr lang="pl-PL" sz="3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br>
              <a:rPr lang="pl-PL" sz="3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br>
              <a:rPr lang="pl-PL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pl-PL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Obraz 3" descr="Obraz zawierający osoba&#10;&#10;Opis wygenerowany automatycznie">
            <a:extLst>
              <a:ext uri="{FF2B5EF4-FFF2-40B4-BE49-F238E27FC236}">
                <a16:creationId xmlns:a16="http://schemas.microsoft.com/office/drawing/2014/main" id="{EEDD1BB6-59AC-4900-8BA0-7F96CFE8A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21331"/>
            <a:ext cx="1728192" cy="29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88827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0" y="116633"/>
            <a:ext cx="9144000" cy="6455618"/>
          </a:xfrm>
        </p:spPr>
        <p:txBody>
          <a:bodyPr/>
          <a:lstStyle/>
          <a:p>
            <a:br>
              <a:rPr lang="pl-PL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</a:t>
            </a: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FORA SAMOBÓJCÓW</a:t>
            </a: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     </a:t>
            </a: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      zaburzeni.pl</a:t>
            </a: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„jak się zabić, krótki poradnik dla    </a:t>
            </a:r>
            <a:b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niezdecydowanych” </a:t>
            </a:r>
            <a:b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         </a:t>
            </a:r>
            <a:r>
              <a:rPr lang="pl-PL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wpis 2022 </a:t>
            </a:r>
            <a:br>
              <a:rPr lang="pl-PL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        </a:t>
            </a:r>
            <a:r>
              <a:rPr lang="pl-PL" sz="1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(pisownia oryginalna)</a:t>
            </a:r>
            <a:br>
              <a:rPr lang="pl-PL" sz="36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br>
              <a:rPr lang="pl-PL" sz="3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br>
              <a:rPr lang="pl-PL" sz="3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br>
              <a:rPr lang="pl-PL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pl-PL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Obraz 3" descr="Obraz zawierający osoba&#10;&#10;Opis wygenerowany automatycznie">
            <a:extLst>
              <a:ext uri="{FF2B5EF4-FFF2-40B4-BE49-F238E27FC236}">
                <a16:creationId xmlns:a16="http://schemas.microsoft.com/office/drawing/2014/main" id="{EEDD1BB6-59AC-4900-8BA0-7F96CFE8A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484784"/>
            <a:ext cx="1296144" cy="447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78595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0" y="116633"/>
            <a:ext cx="9144000" cy="6455618"/>
          </a:xfrm>
        </p:spPr>
        <p:txBody>
          <a:bodyPr/>
          <a:lstStyle/>
          <a:p>
            <a:br>
              <a:rPr lang="pl-PL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</a:t>
            </a: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FORA SAMOBÓJCÓW</a:t>
            </a: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    </a:t>
            </a: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      zaburzeni</a:t>
            </a: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.pl</a:t>
            </a: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„chciałem się tylko zapytać czy są     </a:t>
            </a:r>
            <a:b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jakieś sposoby popełnienia samobójstwa </a:t>
            </a:r>
            <a:b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które nie krzywdzą innych, na razie wymyśliłem trzy ….”</a:t>
            </a:r>
            <a:b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           </a:t>
            </a:r>
            <a:r>
              <a:rPr lang="pl-PL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wpis 2023 </a:t>
            </a:r>
            <a:br>
              <a:rPr lang="pl-PL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200" b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                        </a:t>
            </a:r>
            <a:r>
              <a:rPr lang="pl-PL" sz="1800" b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(</a:t>
            </a:r>
            <a:r>
              <a:rPr lang="pl-PL" sz="1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pisownia oryginalna)</a:t>
            </a:r>
            <a:br>
              <a:rPr lang="pl-PL" sz="36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br>
              <a:rPr lang="pl-PL" sz="3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br>
              <a:rPr lang="pl-PL" sz="3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br>
              <a:rPr lang="pl-PL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pl-PL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Obraz 3" descr="Obraz zawierający osoba&#10;&#10;Opis wygenerowany automatycznie">
            <a:extLst>
              <a:ext uri="{FF2B5EF4-FFF2-40B4-BE49-F238E27FC236}">
                <a16:creationId xmlns:a16="http://schemas.microsoft.com/office/drawing/2014/main" id="{EEDD1BB6-59AC-4900-8BA0-7F96CFE8A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92697"/>
            <a:ext cx="129614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42424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572251"/>
          </a:xfrm>
        </p:spPr>
        <p:txBody>
          <a:bodyPr/>
          <a:lstStyle/>
          <a:p>
            <a:pPr algn="ctr"/>
            <a:br>
              <a:rPr lang="pl-PL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FORA SAMOBÓJCÓW</a:t>
            </a: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600" b="1" dirty="0">
                <a:solidFill>
                  <a:schemeClr val="tx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zjawisko zawierania „paktów” </a:t>
            </a:r>
            <a:br>
              <a:rPr lang="pl-PL" sz="3600" b="1" dirty="0">
                <a:solidFill>
                  <a:schemeClr val="tx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pl-PL" sz="3600" b="1" dirty="0">
                <a:solidFill>
                  <a:schemeClr val="tx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często z osobami nieznajomymi</a:t>
            </a:r>
            <a:r>
              <a:rPr lang="pl-PL" sz="3600" dirty="0">
                <a:solidFill>
                  <a:srgbClr val="FF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pl-PL" sz="3600" b="1" dirty="0">
                <a:solidFill>
                  <a:schemeClr val="tx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za pośrednictwem </a:t>
            </a:r>
            <a:r>
              <a:rPr lang="pl-PL" sz="3600" b="1" dirty="0" err="1">
                <a:solidFill>
                  <a:schemeClr val="tx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internetu</a:t>
            </a:r>
            <a:r>
              <a:rPr lang="pl-PL" sz="3600" b="1" dirty="0">
                <a:solidFill>
                  <a:schemeClr val="tx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w celu popełnienia samobójstwa</a:t>
            </a:r>
          </a:p>
        </p:txBody>
      </p:sp>
      <p:pic>
        <p:nvPicPr>
          <p:cNvPr id="4" name="Obraz 3" descr="Obraz zawierający osoba&#10;&#10;Opis wygenerowany automatycznie">
            <a:extLst>
              <a:ext uri="{FF2B5EF4-FFF2-40B4-BE49-F238E27FC236}">
                <a16:creationId xmlns:a16="http://schemas.microsoft.com/office/drawing/2014/main" id="{EEDD1BB6-59AC-4900-8BA0-7F96CFE8A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3"/>
            <a:ext cx="2232248" cy="2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7770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572251"/>
          </a:xfrm>
        </p:spPr>
        <p:txBody>
          <a:bodyPr/>
          <a:lstStyle/>
          <a:p>
            <a:pPr algn="ctr"/>
            <a:br>
              <a:rPr lang="pl-PL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FORA SAMOBÓJCÓW</a:t>
            </a: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br>
              <a:rPr lang="pl-PL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</a:br>
            <a:r>
              <a:rPr lang="pl-PL" sz="3600" b="1" dirty="0">
                <a:solidFill>
                  <a:schemeClr val="tx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zjawisko ”ankiet śmierci” konkurs ankietowy</a:t>
            </a:r>
            <a:br>
              <a:rPr lang="pl-PL" sz="3600" b="1" dirty="0">
                <a:solidFill>
                  <a:schemeClr val="tx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pl-PL" sz="3600" b="1" dirty="0">
                <a:solidFill>
                  <a:schemeClr val="tx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„popełniła samobójstwo bo jej śmierć wygrała w ankiecie”</a:t>
            </a:r>
          </a:p>
        </p:txBody>
      </p:sp>
      <p:pic>
        <p:nvPicPr>
          <p:cNvPr id="4" name="Obraz 3" descr="Obraz zawierający osoba&#10;&#10;Opis wygenerowany automatycznie">
            <a:extLst>
              <a:ext uri="{FF2B5EF4-FFF2-40B4-BE49-F238E27FC236}">
                <a16:creationId xmlns:a16="http://schemas.microsoft.com/office/drawing/2014/main" id="{EEDD1BB6-59AC-4900-8BA0-7F96CFE8A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3"/>
            <a:ext cx="2232248" cy="2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17929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5466</TotalTime>
  <Words>408</Words>
  <Application>Microsoft Office PowerPoint</Application>
  <PresentationFormat>Pokaz na ekranie (4:3)</PresentationFormat>
  <Paragraphs>42</Paragraphs>
  <Slides>14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5" baseType="lpstr">
      <vt:lpstr>Consolas</vt:lpstr>
      <vt:lpstr>Wingdings 3</vt:lpstr>
      <vt:lpstr>Corbel</vt:lpstr>
      <vt:lpstr>Arial</vt:lpstr>
      <vt:lpstr>Aharoni</vt:lpstr>
      <vt:lpstr>ADLaM Display</vt:lpstr>
      <vt:lpstr>Wingdings</vt:lpstr>
      <vt:lpstr>Wingdings 2</vt:lpstr>
      <vt:lpstr>Times New Roman</vt:lpstr>
      <vt:lpstr>Verdana</vt:lpstr>
      <vt:lpstr>Metro</vt:lpstr>
      <vt:lpstr>Prezentacja programu PowerPoint</vt:lpstr>
      <vt:lpstr>Prezentacja programu PowerPoint</vt:lpstr>
      <vt:lpstr> FORA SAMOBÓJCÓW  NIEFORMALNE OKREŚLENIE    DEFINICJA ZJAWISKA  „CHCEZABIC.PL” </vt:lpstr>
      <vt:lpstr>              FORA SAMOBÓJCÓW                                      autoagresywni.pl  „jedynym powodem dla którego żyję jest              brak odwagi na samobójstwo”                      wpis 2023 Śugestia                               (wpis oryginalny)    </vt:lpstr>
      <vt:lpstr>              FORA SAMOBÓJCÓW                                      autoagresywni.pl   „też nie mam siły trzeba będzie jakieś   nowe tabletki wziąć, ale ja już chyba      wszystkie próbowałem”           odpowiedź 2023 R.de Valentino                            (wpis oryginalny)    </vt:lpstr>
      <vt:lpstr>              FORA SAMOBÓJCÓW                                         zaburzeni.pl  „jak się zabić, krótki poradnik dla                   niezdecydowanych”                          wpis 2022                        (pisownia oryginalna)    </vt:lpstr>
      <vt:lpstr>              FORA SAMOBÓJCÓW                                        zaburzeni.pl  „chciałem się tylko zapytać czy są      jakieś sposoby popełnienia samobójstwa  które nie krzywdzą innych, na razie wymyśliłem trzy ….”                           wpis 2023                          (pisownia oryginalna)    </vt:lpstr>
      <vt:lpstr> FORA SAMOBÓJCÓW    zjawisko zawierania „paktów”  często z osobami nieznajomymi za pośrednictwem internetu w celu popełnienia samobójstwa</vt:lpstr>
      <vt:lpstr> FORA SAMOBÓJCÓW    zjawisko ”ankiet śmierci” konkurs ankietowy „popełniła samobójstwo bo jej śmierć wygrała w ankiecie”</vt:lpstr>
      <vt:lpstr>Prezentacja programu PowerPoint</vt:lpstr>
      <vt:lpstr>Prezentacja programu PowerPoint</vt:lpstr>
      <vt:lpstr>Gry destrukcyjne dotyczące samobójstw            zainteresowanie śmiercią w sieci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Jarek</dc:creator>
  <cp:lastModifiedBy>Piotr</cp:lastModifiedBy>
  <cp:revision>485</cp:revision>
  <dcterms:created xsi:type="dcterms:W3CDTF">2004-02-10T16:46:30Z</dcterms:created>
  <dcterms:modified xsi:type="dcterms:W3CDTF">2023-11-08T20:23:47Z</dcterms:modified>
</cp:coreProperties>
</file>